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F56AB-9302-407D-AC7F-71C2E2902EA8}" v="5" dt="2026-08-28T18:26:29.80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8:27:17.879" v="308" actId="20577"/>
      <pc:docMkLst>
        <pc:docMk/>
      </pc:docMkLst>
      <pc:sldChg chg="modSp mod">
        <pc:chgData name="Sebastian Benito" userId="0da411c0-e487-40a4-8639-5623eafb5844" providerId="ADAL" clId="{60EDA975-B1B8-484B-83D8-FE2ED5B3E8CF}" dt="2026-08-28T18:25:47.541" v="131" actId="20577"/>
        <pc:sldMkLst>
          <pc:docMk/>
          <pc:sldMk cId="3971599516" sldId="257"/>
        </pc:sldMkLst>
        <pc:spChg chg="mod">
          <ac:chgData name="Sebastian Benito" userId="0da411c0-e487-40a4-8639-5623eafb5844" providerId="ADAL" clId="{60EDA975-B1B8-484B-83D8-FE2ED5B3E8CF}" dt="2026-08-28T18:25:36.067" v="60" actId="20577"/>
          <ac:spMkLst>
            <pc:docMk/>
            <pc:sldMk cId="3971599516" sldId="257"/>
            <ac:spMk id="9" creationId="{60E6FAD3-D78A-E6B6-19D3-66CD3EC37BBA}"/>
          </ac:spMkLst>
        </pc:spChg>
        <pc:spChg chg="mod">
          <ac:chgData name="Sebastian Benito" userId="0da411c0-e487-40a4-8639-5623eafb5844" providerId="ADAL" clId="{60EDA975-B1B8-484B-83D8-FE2ED5B3E8CF}" dt="2026-08-28T18:25:47.541" v="131" actId="20577"/>
          <ac:spMkLst>
            <pc:docMk/>
            <pc:sldMk cId="3971599516" sldId="257"/>
            <ac:spMk id="12" creationId="{904562F9-4B7F-6F6A-9E5A-3E5C2E8FA0FB}"/>
          </ac:spMkLst>
        </pc:spChg>
      </pc:sldChg>
      <pc:sldChg chg="modSp mod">
        <pc:chgData name="Sebastian Benito" userId="0da411c0-e487-40a4-8639-5623eafb5844" providerId="ADAL" clId="{60EDA975-B1B8-484B-83D8-FE2ED5B3E8CF}" dt="2026-08-28T18:24:52.854" v="21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24:47.835" v="12" actId="27636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24:52.854" v="21" actId="20577"/>
          <ac:spMkLst>
            <pc:docMk/>
            <pc:sldMk cId="0" sldId="288"/>
            <ac:spMk id="3" creationId="{5FFE1B87-1C6B-A24A-BDAF-409A0A71740D}"/>
          </ac:spMkLst>
        </pc:spChg>
      </pc:sldChg>
      <pc:sldChg chg="modSp mod">
        <pc:chgData name="Sebastian Benito" userId="0da411c0-e487-40a4-8639-5623eafb5844" providerId="ADAL" clId="{60EDA975-B1B8-484B-83D8-FE2ED5B3E8CF}" dt="2026-08-28T18:27:17.879" v="308" actId="20577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8:26:38.152" v="241" actId="20577"/>
          <ac:spMkLst>
            <pc:docMk/>
            <pc:sldMk cId="1137217516" sldId="289"/>
            <ac:spMk id="4" creationId="{F3E4EB86-6861-89F6-5317-1981498DC325}"/>
          </ac:spMkLst>
        </pc:spChg>
        <pc:spChg chg="mod">
          <ac:chgData name="Sebastian Benito" userId="0da411c0-e487-40a4-8639-5623eafb5844" providerId="ADAL" clId="{60EDA975-B1B8-484B-83D8-FE2ED5B3E8CF}" dt="2026-08-28T18:27:17.879" v="308" actId="20577"/>
          <ac:spMkLst>
            <pc:docMk/>
            <pc:sldMk cId="1137217516" sldId="289"/>
            <ac:spMk id="9" creationId="{6ECACC6F-C384-3156-6F75-9B3F3A86347A}"/>
          </ac:spMkLst>
        </pc:spChg>
      </pc:sldChg>
      <pc:sldChg chg="modSp mod">
        <pc:chgData name="Sebastian Benito" userId="0da411c0-e487-40a4-8639-5623eafb5844" providerId="ADAL" clId="{60EDA975-B1B8-484B-83D8-FE2ED5B3E8CF}" dt="2026-08-28T18:25:23.355" v="43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8:25:03.862" v="42" actId="20577"/>
          <ac:spMkLst>
            <pc:docMk/>
            <pc:sldMk cId="4270472508" sldId="290"/>
            <ac:spMk id="9" creationId="{FD31D00B-6C6E-017F-0828-23A4670A4D59}"/>
          </ac:spMkLst>
        </pc:spChg>
        <pc:spChg chg="mod">
          <ac:chgData name="Sebastian Benito" userId="0da411c0-e487-40a4-8639-5623eafb5844" providerId="ADAL" clId="{60EDA975-B1B8-484B-83D8-FE2ED5B3E8CF}" dt="2026-08-28T18:25:23.355" v="43"/>
          <ac:spMkLst>
            <pc:docMk/>
            <pc:sldMk cId="4270472508" sldId="290"/>
            <ac:spMk id="18" creationId="{ED03B095-15B2-2505-EB39-190C90DCECA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Abril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ABRIL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 CA Saavedra-NOX</a:t>
            </a:r>
            <a:r>
              <a:rPr lang="es-AR" baseline="0"/>
              <a:t>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R1.xlsx]Abril26'!$D$5:$AG$5</c:f>
              <c:numCache>
                <c:formatCode>General</c:formatCode>
                <c:ptCount val="30"/>
                <c:pt idx="0">
                  <c:v>28.81</c:v>
                </c:pt>
                <c:pt idx="1">
                  <c:v>28.98</c:v>
                </c:pt>
                <c:pt idx="2">
                  <c:v>31.99</c:v>
                </c:pt>
                <c:pt idx="3">
                  <c:v>20.68</c:v>
                </c:pt>
                <c:pt idx="4">
                  <c:v>19.899999999999999</c:v>
                </c:pt>
                <c:pt idx="5">
                  <c:v>17.32</c:v>
                </c:pt>
                <c:pt idx="6">
                  <c:v>19.23</c:v>
                </c:pt>
                <c:pt idx="7">
                  <c:v>23.62</c:v>
                </c:pt>
                <c:pt idx="8">
                  <c:v>24.54</c:v>
                </c:pt>
                <c:pt idx="9">
                  <c:v>25.79</c:v>
                </c:pt>
                <c:pt idx="10">
                  <c:v>24.7</c:v>
                </c:pt>
                <c:pt idx="11">
                  <c:v>27.97</c:v>
                </c:pt>
                <c:pt idx="12">
                  <c:v>26.79</c:v>
                </c:pt>
                <c:pt idx="13">
                  <c:v>24.03</c:v>
                </c:pt>
                <c:pt idx="14">
                  <c:v>20.89</c:v>
                </c:pt>
                <c:pt idx="15">
                  <c:v>27.14</c:v>
                </c:pt>
                <c:pt idx="16">
                  <c:v>28.93</c:v>
                </c:pt>
                <c:pt idx="17">
                  <c:v>28.36</c:v>
                </c:pt>
                <c:pt idx="18">
                  <c:v>28.93</c:v>
                </c:pt>
                <c:pt idx="19">
                  <c:v>26.64</c:v>
                </c:pt>
                <c:pt idx="20">
                  <c:v>20.239999999999998</c:v>
                </c:pt>
                <c:pt idx="21">
                  <c:v>22.98</c:v>
                </c:pt>
                <c:pt idx="22">
                  <c:v>24.66</c:v>
                </c:pt>
                <c:pt idx="23">
                  <c:v>25.32</c:v>
                </c:pt>
                <c:pt idx="24">
                  <c:v>25.47</c:v>
                </c:pt>
                <c:pt idx="25">
                  <c:v>19.899999999999999</c:v>
                </c:pt>
                <c:pt idx="26">
                  <c:v>16.91</c:v>
                </c:pt>
                <c:pt idx="27">
                  <c:v>21.55</c:v>
                </c:pt>
                <c:pt idx="28">
                  <c:v>23.54</c:v>
                </c:pt>
                <c:pt idx="29">
                  <c:v>24.79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51-444C-A81C-277607646C26}"/>
            </c:ext>
          </c:extLst>
        </c:ser>
        <c:ser>
          <c:idx val="1"/>
          <c:order val="1"/>
          <c:tx>
            <c:strRef>
              <c:f>'[Resumen Estacion Saavedra Abril 2026 R1.xlsx]Abril26'!$B$8:$C$8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51-444C-A81C-277607646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3542632"/>
        <c:axId val="653552136"/>
      </c:lineChart>
      <c:dateAx>
        <c:axId val="65354263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552136"/>
        <c:crosses val="autoZero"/>
        <c:auto val="1"/>
        <c:lblOffset val="100"/>
        <c:baseTimeUnit val="days"/>
      </c:dateAx>
      <c:valAx>
        <c:axId val="653552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542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SO2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Abril.R1.xlsx]ABRIL'!$D$8:$AG$8</c:f>
              <c:numCache>
                <c:formatCode>General</c:formatCode>
                <c:ptCount val="30"/>
                <c:pt idx="0">
                  <c:v>186.78</c:v>
                </c:pt>
                <c:pt idx="1">
                  <c:v>2.93</c:v>
                </c:pt>
                <c:pt idx="2">
                  <c:v>3.87</c:v>
                </c:pt>
                <c:pt idx="3">
                  <c:v>2.08</c:v>
                </c:pt>
                <c:pt idx="4">
                  <c:v>12.21</c:v>
                </c:pt>
                <c:pt idx="5">
                  <c:v>33.43</c:v>
                </c:pt>
                <c:pt idx="6">
                  <c:v>2.08</c:v>
                </c:pt>
                <c:pt idx="7">
                  <c:v>1.59</c:v>
                </c:pt>
                <c:pt idx="8">
                  <c:v>2.23</c:v>
                </c:pt>
                <c:pt idx="9">
                  <c:v>2.1</c:v>
                </c:pt>
                <c:pt idx="10">
                  <c:v>4.87</c:v>
                </c:pt>
                <c:pt idx="11">
                  <c:v>3.74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8.42</c:v>
                </c:pt>
                <c:pt idx="16">
                  <c:v>0</c:v>
                </c:pt>
                <c:pt idx="17">
                  <c:v>2.17</c:v>
                </c:pt>
                <c:pt idx="18">
                  <c:v>2.6</c:v>
                </c:pt>
                <c:pt idx="19">
                  <c:v>7.09</c:v>
                </c:pt>
                <c:pt idx="20">
                  <c:v>2.56</c:v>
                </c:pt>
                <c:pt idx="21">
                  <c:v>1.6</c:v>
                </c:pt>
                <c:pt idx="22">
                  <c:v>30.19</c:v>
                </c:pt>
                <c:pt idx="23">
                  <c:v>17.5</c:v>
                </c:pt>
                <c:pt idx="24">
                  <c:v>3.8</c:v>
                </c:pt>
                <c:pt idx="25">
                  <c:v>1.8</c:v>
                </c:pt>
                <c:pt idx="26">
                  <c:v>3.88</c:v>
                </c:pt>
                <c:pt idx="27">
                  <c:v>6.35</c:v>
                </c:pt>
                <c:pt idx="28">
                  <c:v>4.18</c:v>
                </c:pt>
                <c:pt idx="29">
                  <c:v>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B-4791-9E8A-676F4BFAC58A}"/>
            </c:ext>
          </c:extLst>
        </c:ser>
        <c:ser>
          <c:idx val="1"/>
          <c:order val="1"/>
          <c:tx>
            <c:strRef>
              <c:f>'[Resumen Estación Movil Abril.R1.xlsx]ABRIL'!$B$11:$C$11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Abril.R1.xlsx]ABRIL'!$D$11:$AG$11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B-4791-9E8A-676F4BFAC5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5278464"/>
        <c:axId val="1095289984"/>
      </c:lineChart>
      <c:dateAx>
        <c:axId val="109527846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95289984"/>
        <c:crosses val="autoZero"/>
        <c:auto val="1"/>
        <c:lblOffset val="100"/>
        <c:baseTimeUnit val="days"/>
      </c:dateAx>
      <c:valAx>
        <c:axId val="109528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09527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PM10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Abril.R1.xlsx]ABRIL'!$D$14:$AG$14</c:f>
              <c:numCache>
                <c:formatCode>General</c:formatCode>
                <c:ptCount val="30"/>
                <c:pt idx="0">
                  <c:v>12</c:v>
                </c:pt>
                <c:pt idx="1">
                  <c:v>7.18</c:v>
                </c:pt>
                <c:pt idx="2">
                  <c:v>7.89</c:v>
                </c:pt>
                <c:pt idx="3">
                  <c:v>7.06</c:v>
                </c:pt>
                <c:pt idx="4">
                  <c:v>7.04</c:v>
                </c:pt>
                <c:pt idx="5">
                  <c:v>5.15</c:v>
                </c:pt>
                <c:pt idx="6">
                  <c:v>1.22</c:v>
                </c:pt>
                <c:pt idx="7">
                  <c:v>2.57</c:v>
                </c:pt>
                <c:pt idx="8">
                  <c:v>6.08</c:v>
                </c:pt>
                <c:pt idx="9">
                  <c:v>3.17</c:v>
                </c:pt>
                <c:pt idx="10">
                  <c:v>3.45</c:v>
                </c:pt>
                <c:pt idx="11">
                  <c:v>9.74</c:v>
                </c:pt>
                <c:pt idx="12">
                  <c:v>4.3099999999999996</c:v>
                </c:pt>
                <c:pt idx="13">
                  <c:v>4.3099999999999996</c:v>
                </c:pt>
                <c:pt idx="14">
                  <c:v>4.95</c:v>
                </c:pt>
                <c:pt idx="15">
                  <c:v>5.04</c:v>
                </c:pt>
                <c:pt idx="16">
                  <c:v>8.81</c:v>
                </c:pt>
                <c:pt idx="17">
                  <c:v>4.92</c:v>
                </c:pt>
                <c:pt idx="18">
                  <c:v>6.18</c:v>
                </c:pt>
                <c:pt idx="19">
                  <c:v>8.86</c:v>
                </c:pt>
                <c:pt idx="20">
                  <c:v>4.9000000000000004</c:v>
                </c:pt>
                <c:pt idx="21">
                  <c:v>3</c:v>
                </c:pt>
                <c:pt idx="22">
                  <c:v>3.65</c:v>
                </c:pt>
                <c:pt idx="23">
                  <c:v>5.63</c:v>
                </c:pt>
                <c:pt idx="24">
                  <c:v>11.61</c:v>
                </c:pt>
                <c:pt idx="25">
                  <c:v>16.73</c:v>
                </c:pt>
                <c:pt idx="26">
                  <c:v>32.659999999999997</c:v>
                </c:pt>
                <c:pt idx="27">
                  <c:v>26.49</c:v>
                </c:pt>
                <c:pt idx="28">
                  <c:v>45.49</c:v>
                </c:pt>
                <c:pt idx="29">
                  <c:v>18.21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33-44DE-B040-7905C9562C8B}"/>
            </c:ext>
          </c:extLst>
        </c:ser>
        <c:ser>
          <c:idx val="1"/>
          <c:order val="1"/>
          <c:tx>
            <c:strRef>
              <c:f>'[Resumen Estación Movil Abril.R1.xlsx]ABRIL'!$B$15:$C$15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Abril.R1.xlsx]ABRIL'!$D$15:$AG$15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33-44DE-B040-7905C956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1680927"/>
        <c:axId val="1501691007"/>
      </c:lineChart>
      <c:dateAx>
        <c:axId val="15016809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91007"/>
        <c:crosses val="autoZero"/>
        <c:auto val="1"/>
        <c:lblOffset val="100"/>
        <c:baseTimeUnit val="days"/>
      </c:dateAx>
      <c:valAx>
        <c:axId val="1501691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80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PM2,5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Abril.R1.xlsx]ABRIL'!$D$18:$AG$18</c:f>
              <c:numCache>
                <c:formatCode>General</c:formatCode>
                <c:ptCount val="30"/>
                <c:pt idx="0">
                  <c:v>6.65</c:v>
                </c:pt>
                <c:pt idx="1">
                  <c:v>5.4</c:v>
                </c:pt>
                <c:pt idx="2">
                  <c:v>5.56</c:v>
                </c:pt>
                <c:pt idx="3">
                  <c:v>3.43</c:v>
                </c:pt>
                <c:pt idx="4">
                  <c:v>3.66</c:v>
                </c:pt>
                <c:pt idx="5">
                  <c:v>3.31</c:v>
                </c:pt>
                <c:pt idx="6">
                  <c:v>1.04</c:v>
                </c:pt>
                <c:pt idx="7">
                  <c:v>1.41</c:v>
                </c:pt>
                <c:pt idx="8">
                  <c:v>2.65</c:v>
                </c:pt>
                <c:pt idx="9">
                  <c:v>2.25</c:v>
                </c:pt>
                <c:pt idx="10">
                  <c:v>2.2200000000000002</c:v>
                </c:pt>
                <c:pt idx="11">
                  <c:v>5.61</c:v>
                </c:pt>
                <c:pt idx="12">
                  <c:v>3.14</c:v>
                </c:pt>
                <c:pt idx="13">
                  <c:v>3.14</c:v>
                </c:pt>
                <c:pt idx="14">
                  <c:v>3.97</c:v>
                </c:pt>
                <c:pt idx="15">
                  <c:v>2.95</c:v>
                </c:pt>
                <c:pt idx="16">
                  <c:v>4.8600000000000003</c:v>
                </c:pt>
                <c:pt idx="17">
                  <c:v>2.9</c:v>
                </c:pt>
                <c:pt idx="18">
                  <c:v>3.22</c:v>
                </c:pt>
                <c:pt idx="19">
                  <c:v>4.0599999999999996</c:v>
                </c:pt>
                <c:pt idx="20">
                  <c:v>3.44</c:v>
                </c:pt>
                <c:pt idx="21">
                  <c:v>1.75</c:v>
                </c:pt>
                <c:pt idx="22">
                  <c:v>2.0299999999999998</c:v>
                </c:pt>
                <c:pt idx="23">
                  <c:v>3.63</c:v>
                </c:pt>
                <c:pt idx="24">
                  <c:v>6.93</c:v>
                </c:pt>
                <c:pt idx="25">
                  <c:v>4.3499999999999996</c:v>
                </c:pt>
                <c:pt idx="26">
                  <c:v>9.99</c:v>
                </c:pt>
                <c:pt idx="27">
                  <c:v>6.45</c:v>
                </c:pt>
                <c:pt idx="28">
                  <c:v>14.08</c:v>
                </c:pt>
                <c:pt idx="29">
                  <c:v>7.13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49-43EF-BA49-F4FF5FA45605}"/>
            </c:ext>
          </c:extLst>
        </c:ser>
        <c:ser>
          <c:idx val="1"/>
          <c:order val="1"/>
          <c:tx>
            <c:strRef>
              <c:f>'[Resumen Estación Movil Abril.R1.xlsx]ABRIL'!$B$19:$C$19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Abril.R1.xlsx]ABRIL'!$D$19:$AG$19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49-43EF-BA49-F4FF5FA45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96437472"/>
        <c:axId val="996443232"/>
      </c:lineChart>
      <c:dateAx>
        <c:axId val="99643747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996443232"/>
        <c:crosses val="autoZero"/>
        <c:auto val="1"/>
        <c:lblOffset val="100"/>
        <c:baseTimeUnit val="days"/>
      </c:dateAx>
      <c:valAx>
        <c:axId val="99644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99643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Estacion CA Saavedra-SO2 Abr26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R1.xlsx]Abril26'!$D$9:$AG$9</c:f>
              <c:numCache>
                <c:formatCode>General</c:formatCode>
                <c:ptCount val="30"/>
                <c:pt idx="0">
                  <c:v>13.61</c:v>
                </c:pt>
                <c:pt idx="1">
                  <c:v>17.149999999999999</c:v>
                </c:pt>
                <c:pt idx="2">
                  <c:v>13.61</c:v>
                </c:pt>
                <c:pt idx="3">
                  <c:v>10.67</c:v>
                </c:pt>
                <c:pt idx="4">
                  <c:v>18.88</c:v>
                </c:pt>
                <c:pt idx="5">
                  <c:v>18.829999999999998</c:v>
                </c:pt>
                <c:pt idx="6">
                  <c:v>5.98</c:v>
                </c:pt>
                <c:pt idx="7">
                  <c:v>14.37</c:v>
                </c:pt>
                <c:pt idx="8">
                  <c:v>24.94</c:v>
                </c:pt>
                <c:pt idx="9">
                  <c:v>20.29</c:v>
                </c:pt>
                <c:pt idx="10">
                  <c:v>21.62</c:v>
                </c:pt>
                <c:pt idx="11">
                  <c:v>25.45</c:v>
                </c:pt>
                <c:pt idx="12">
                  <c:v>18.149999999999999</c:v>
                </c:pt>
                <c:pt idx="13">
                  <c:v>12.85</c:v>
                </c:pt>
                <c:pt idx="14">
                  <c:v>14.12</c:v>
                </c:pt>
                <c:pt idx="15">
                  <c:v>11.94</c:v>
                </c:pt>
                <c:pt idx="16">
                  <c:v>23.95</c:v>
                </c:pt>
                <c:pt idx="17">
                  <c:v>14.65</c:v>
                </c:pt>
                <c:pt idx="18">
                  <c:v>11.6</c:v>
                </c:pt>
                <c:pt idx="19">
                  <c:v>14.5</c:v>
                </c:pt>
                <c:pt idx="20">
                  <c:v>14.16</c:v>
                </c:pt>
                <c:pt idx="21">
                  <c:v>20.49</c:v>
                </c:pt>
                <c:pt idx="22">
                  <c:v>16.25</c:v>
                </c:pt>
                <c:pt idx="23">
                  <c:v>17</c:v>
                </c:pt>
                <c:pt idx="24">
                  <c:v>14.88</c:v>
                </c:pt>
                <c:pt idx="25">
                  <c:v>11.82</c:v>
                </c:pt>
                <c:pt idx="26">
                  <c:v>17.690000000000001</c:v>
                </c:pt>
                <c:pt idx="27">
                  <c:v>32.880000000000003</c:v>
                </c:pt>
                <c:pt idx="28">
                  <c:v>26.35</c:v>
                </c:pt>
                <c:pt idx="29">
                  <c:v>17.64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B3-466F-8DFB-1A4C8DC0D7A0}"/>
            </c:ext>
          </c:extLst>
        </c:ser>
        <c:ser>
          <c:idx val="1"/>
          <c:order val="1"/>
          <c:tx>
            <c:strRef>
              <c:f>'[Resumen Estacion Saavedra Abril 2026 R1.xlsx]Abril26'!$B$12:$C$12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B3-466F-8DFB-1A4C8DC0D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381712"/>
        <c:axId val="787382416"/>
      </c:lineChart>
      <c:dateAx>
        <c:axId val="78738171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2416"/>
        <c:crosses val="autoZero"/>
        <c:auto val="1"/>
        <c:lblOffset val="100"/>
        <c:baseTimeUnit val="days"/>
      </c:dateAx>
      <c:valAx>
        <c:axId val="78738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de CA Saavedra -PM10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R1.xlsx]Abril26'!$D$15:$AG$15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BA-4528-8A93-A9E31ECC6A60}"/>
            </c:ext>
          </c:extLst>
        </c:ser>
        <c:ser>
          <c:idx val="1"/>
          <c:order val="1"/>
          <c:tx>
            <c:strRef>
              <c:f>'[Resumen Estacion Saavedra Abril 2026 R1.xlsx]Abril26'!$B$16:$C$16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BA-4528-8A93-A9E31ECC6A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384880"/>
        <c:axId val="556178224"/>
      </c:lineChart>
      <c:dateAx>
        <c:axId val="787384880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56178224"/>
        <c:crosses val="autoZero"/>
        <c:auto val="1"/>
        <c:lblOffset val="100"/>
        <c:baseTimeUnit val="days"/>
      </c:dateAx>
      <c:valAx>
        <c:axId val="55617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8738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de CA Saavedra- PM 2,5 Abr26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Abril 2026 R1.xlsx]Abril26'!$B$19:$C$19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R1.xlsx]Abril26'!$D$19:$AG$19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3E-4601-B873-34F618509EEF}"/>
            </c:ext>
          </c:extLst>
        </c:ser>
        <c:ser>
          <c:idx val="1"/>
          <c:order val="1"/>
          <c:tx>
            <c:strRef>
              <c:f>'[Resumen Estacion Saavedra Abril 2026 R1.xlsx]Abril26'!$B$20:$C$20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Abril 2026 R1.xlsx]Abril26'!$D$4:$AG$4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Estacion Saavedra Abril 2026 R1.xlsx]Abril26'!$D$20:$AG$20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3E-4601-B873-34F618509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3236344"/>
        <c:axId val="653245144"/>
      </c:lineChart>
      <c:dateAx>
        <c:axId val="65323634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245144"/>
        <c:crosses val="autoZero"/>
        <c:auto val="1"/>
        <c:lblOffset val="100"/>
        <c:baseTimeUnit val="days"/>
      </c:dateAx>
      <c:valAx>
        <c:axId val="65324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53236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ABR26.xlsx]ABR26'!$D$5:$AG$5</c:f>
              <c:numCache>
                <c:formatCode>General</c:formatCode>
                <c:ptCount val="30"/>
                <c:pt idx="0">
                  <c:v>11.7</c:v>
                </c:pt>
                <c:pt idx="1">
                  <c:v>12.3</c:v>
                </c:pt>
                <c:pt idx="2">
                  <c:v>8.6</c:v>
                </c:pt>
                <c:pt idx="3">
                  <c:v>8.6</c:v>
                </c:pt>
                <c:pt idx="4">
                  <c:v>13.2</c:v>
                </c:pt>
                <c:pt idx="5">
                  <c:v>29</c:v>
                </c:pt>
                <c:pt idx="6">
                  <c:v>3.93</c:v>
                </c:pt>
                <c:pt idx="7">
                  <c:v>21.3</c:v>
                </c:pt>
                <c:pt idx="8">
                  <c:v>17.2</c:v>
                </c:pt>
                <c:pt idx="9">
                  <c:v>5.9</c:v>
                </c:pt>
                <c:pt idx="10">
                  <c:v>23.8</c:v>
                </c:pt>
                <c:pt idx="11">
                  <c:v>26.3</c:v>
                </c:pt>
                <c:pt idx="12">
                  <c:v>23.1</c:v>
                </c:pt>
                <c:pt idx="13">
                  <c:v>13.2</c:v>
                </c:pt>
                <c:pt idx="14">
                  <c:v>9.9</c:v>
                </c:pt>
                <c:pt idx="15">
                  <c:v>9.6</c:v>
                </c:pt>
                <c:pt idx="16">
                  <c:v>16.8</c:v>
                </c:pt>
                <c:pt idx="17">
                  <c:v>7</c:v>
                </c:pt>
                <c:pt idx="18">
                  <c:v>21.3</c:v>
                </c:pt>
                <c:pt idx="19">
                  <c:v>21.2</c:v>
                </c:pt>
                <c:pt idx="20">
                  <c:v>14.5</c:v>
                </c:pt>
                <c:pt idx="21">
                  <c:v>25.7</c:v>
                </c:pt>
                <c:pt idx="22">
                  <c:v>18.7</c:v>
                </c:pt>
                <c:pt idx="23">
                  <c:v>31</c:v>
                </c:pt>
                <c:pt idx="24">
                  <c:v>48.1</c:v>
                </c:pt>
                <c:pt idx="25">
                  <c:v>5.7</c:v>
                </c:pt>
                <c:pt idx="26">
                  <c:v>51.6</c:v>
                </c:pt>
                <c:pt idx="27">
                  <c:v>19.7</c:v>
                </c:pt>
                <c:pt idx="28">
                  <c:v>38.1</c:v>
                </c:pt>
                <c:pt idx="29">
                  <c:v>35.799999999999997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DB-4926-8497-83527FE1ADB3}"/>
            </c:ext>
          </c:extLst>
        </c:ser>
        <c:ser>
          <c:idx val="1"/>
          <c:order val="1"/>
          <c:tx>
            <c:strRef>
              <c:f>'[Resumen Estación UTN ABR26.xlsx]ABR26'!$B$8:$C$8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DB-4926-8497-83527FE1A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ABR26.xlsx]ABR26'!$D$9:$AG$9</c:f>
              <c:numCache>
                <c:formatCode>General</c:formatCode>
                <c:ptCount val="30"/>
                <c:pt idx="0">
                  <c:v>0.5</c:v>
                </c:pt>
                <c:pt idx="1">
                  <c:v>0.5</c:v>
                </c:pt>
                <c:pt idx="2">
                  <c:v>10.9</c:v>
                </c:pt>
                <c:pt idx="3">
                  <c:v>39.799999999999997</c:v>
                </c:pt>
                <c:pt idx="4">
                  <c:v>6.3</c:v>
                </c:pt>
                <c:pt idx="5">
                  <c:v>26.7</c:v>
                </c:pt>
                <c:pt idx="6">
                  <c:v>9.6999999999999993</c:v>
                </c:pt>
                <c:pt idx="7">
                  <c:v>3.7</c:v>
                </c:pt>
                <c:pt idx="8">
                  <c:v>3.9</c:v>
                </c:pt>
                <c:pt idx="9">
                  <c:v>3.5</c:v>
                </c:pt>
                <c:pt idx="10">
                  <c:v>3.4</c:v>
                </c:pt>
                <c:pt idx="11">
                  <c:v>5</c:v>
                </c:pt>
                <c:pt idx="12">
                  <c:v>3.5</c:v>
                </c:pt>
                <c:pt idx="13">
                  <c:v>3.4</c:v>
                </c:pt>
                <c:pt idx="14">
                  <c:v>3.4</c:v>
                </c:pt>
                <c:pt idx="15">
                  <c:v>3.5</c:v>
                </c:pt>
                <c:pt idx="16">
                  <c:v>3.3</c:v>
                </c:pt>
                <c:pt idx="17">
                  <c:v>3.4</c:v>
                </c:pt>
                <c:pt idx="18">
                  <c:v>9.1</c:v>
                </c:pt>
                <c:pt idx="19">
                  <c:v>6.6</c:v>
                </c:pt>
                <c:pt idx="20">
                  <c:v>3.2</c:v>
                </c:pt>
                <c:pt idx="21">
                  <c:v>3.2</c:v>
                </c:pt>
                <c:pt idx="22">
                  <c:v>5.3</c:v>
                </c:pt>
                <c:pt idx="23">
                  <c:v>3.2</c:v>
                </c:pt>
                <c:pt idx="24">
                  <c:v>3.6</c:v>
                </c:pt>
                <c:pt idx="25">
                  <c:v>3.3</c:v>
                </c:pt>
                <c:pt idx="26">
                  <c:v>3.1</c:v>
                </c:pt>
                <c:pt idx="27">
                  <c:v>3</c:v>
                </c:pt>
                <c:pt idx="28">
                  <c:v>2.1</c:v>
                </c:pt>
                <c:pt idx="29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B2-4167-A8C8-AE71E56A5D83}"/>
            </c:ext>
          </c:extLst>
        </c:ser>
        <c:ser>
          <c:idx val="1"/>
          <c:order val="1"/>
          <c:tx>
            <c:strRef>
              <c:f>'[Resumen Estación UTN ABR26.xlsx]ABR26'!$B$12:$C$12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B2-4167-A8C8-AE71E56A5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ABR26.xlsx]ABR26'!$D$15:$AG$15</c:f>
              <c:numCache>
                <c:formatCode>General</c:formatCode>
                <c:ptCount val="30"/>
                <c:pt idx="0">
                  <c:v>20.7</c:v>
                </c:pt>
                <c:pt idx="1">
                  <c:v>19.399999999999999</c:v>
                </c:pt>
                <c:pt idx="2">
                  <c:v>20.7</c:v>
                </c:pt>
                <c:pt idx="3">
                  <c:v>20.9</c:v>
                </c:pt>
                <c:pt idx="4">
                  <c:v>9.8000000000000007</c:v>
                </c:pt>
                <c:pt idx="5">
                  <c:v>5.5</c:v>
                </c:pt>
                <c:pt idx="6">
                  <c:v>5</c:v>
                </c:pt>
                <c:pt idx="7">
                  <c:v>9.4</c:v>
                </c:pt>
                <c:pt idx="8">
                  <c:v>10</c:v>
                </c:pt>
                <c:pt idx="9">
                  <c:v>5.4</c:v>
                </c:pt>
                <c:pt idx="10">
                  <c:v>8.1999999999999993</c:v>
                </c:pt>
                <c:pt idx="11">
                  <c:v>14.6</c:v>
                </c:pt>
                <c:pt idx="12">
                  <c:v>12</c:v>
                </c:pt>
                <c:pt idx="13">
                  <c:v>13.3</c:v>
                </c:pt>
                <c:pt idx="14">
                  <c:v>11.1</c:v>
                </c:pt>
                <c:pt idx="15">
                  <c:v>13.6</c:v>
                </c:pt>
                <c:pt idx="16">
                  <c:v>15.1</c:v>
                </c:pt>
                <c:pt idx="17">
                  <c:v>7.3</c:v>
                </c:pt>
                <c:pt idx="18">
                  <c:v>14.8</c:v>
                </c:pt>
                <c:pt idx="19">
                  <c:v>23.5</c:v>
                </c:pt>
                <c:pt idx="20">
                  <c:v>9.4</c:v>
                </c:pt>
                <c:pt idx="21">
                  <c:v>5</c:v>
                </c:pt>
                <c:pt idx="22">
                  <c:v>6.3</c:v>
                </c:pt>
                <c:pt idx="23">
                  <c:v>5.4</c:v>
                </c:pt>
                <c:pt idx="24">
                  <c:v>17.100000000000001</c:v>
                </c:pt>
                <c:pt idx="25">
                  <c:v>19.8</c:v>
                </c:pt>
                <c:pt idx="26">
                  <c:v>16.5</c:v>
                </c:pt>
                <c:pt idx="27">
                  <c:v>11.6</c:v>
                </c:pt>
                <c:pt idx="28">
                  <c:v>24.7</c:v>
                </c:pt>
                <c:pt idx="29">
                  <c:v>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10-4FA7-913E-276BD0903C82}"/>
            </c:ext>
          </c:extLst>
        </c:ser>
        <c:ser>
          <c:idx val="1"/>
          <c:order val="1"/>
          <c:tx>
            <c:strRef>
              <c:f>'[Resumen Estación UTN ABR26.xlsx]ABR26'!$B$16:$C$16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10-4FA7-913E-276BD0903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Abr26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ABR26.xlsx]ABR26'!$B$19:$C$19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ABR26.xlsx]ABR26'!$D$19:$AG$19</c:f>
              <c:numCache>
                <c:formatCode>General</c:formatCode>
                <c:ptCount val="30"/>
                <c:pt idx="0">
                  <c:v>7.6</c:v>
                </c:pt>
                <c:pt idx="1">
                  <c:v>9.6</c:v>
                </c:pt>
                <c:pt idx="2">
                  <c:v>9.1999999999999993</c:v>
                </c:pt>
                <c:pt idx="3">
                  <c:v>7.2</c:v>
                </c:pt>
                <c:pt idx="4">
                  <c:v>4.7</c:v>
                </c:pt>
                <c:pt idx="5">
                  <c:v>3</c:v>
                </c:pt>
                <c:pt idx="6">
                  <c:v>2.2999999999999998</c:v>
                </c:pt>
                <c:pt idx="7">
                  <c:v>3.5</c:v>
                </c:pt>
                <c:pt idx="8">
                  <c:v>3.8</c:v>
                </c:pt>
                <c:pt idx="9">
                  <c:v>2.6</c:v>
                </c:pt>
                <c:pt idx="10">
                  <c:v>3.9</c:v>
                </c:pt>
                <c:pt idx="11">
                  <c:v>7.2</c:v>
                </c:pt>
                <c:pt idx="12">
                  <c:v>4.4000000000000004</c:v>
                </c:pt>
                <c:pt idx="13">
                  <c:v>6.4</c:v>
                </c:pt>
                <c:pt idx="14">
                  <c:v>6.7</c:v>
                </c:pt>
                <c:pt idx="15">
                  <c:v>6.3</c:v>
                </c:pt>
                <c:pt idx="16">
                  <c:v>5.5</c:v>
                </c:pt>
                <c:pt idx="17">
                  <c:v>3.3</c:v>
                </c:pt>
                <c:pt idx="18">
                  <c:v>4</c:v>
                </c:pt>
                <c:pt idx="19">
                  <c:v>7.7</c:v>
                </c:pt>
                <c:pt idx="20">
                  <c:v>3.8</c:v>
                </c:pt>
                <c:pt idx="21">
                  <c:v>2.2000000000000002</c:v>
                </c:pt>
                <c:pt idx="22">
                  <c:v>2.2000000000000002</c:v>
                </c:pt>
                <c:pt idx="23">
                  <c:v>2.5</c:v>
                </c:pt>
                <c:pt idx="24">
                  <c:v>7.3</c:v>
                </c:pt>
                <c:pt idx="25">
                  <c:v>3</c:v>
                </c:pt>
                <c:pt idx="26">
                  <c:v>3.7</c:v>
                </c:pt>
                <c:pt idx="27">
                  <c:v>7</c:v>
                </c:pt>
                <c:pt idx="28">
                  <c:v>16.899999999999999</c:v>
                </c:pt>
                <c:pt idx="29">
                  <c:v>8.8000000000000007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28B-A777-6876C20807AF}"/>
            </c:ext>
          </c:extLst>
        </c:ser>
        <c:ser>
          <c:idx val="1"/>
          <c:order val="1"/>
          <c:tx>
            <c:strRef>
              <c:f>'[Resumen Estación UTN ABR26.xlsx]ABR26'!$B$20:$C$20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ABR26.xlsx]ABR26'!$D$4:$AG$4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UTN ABR26.xlsx]ABR26'!$D$20:$AG$20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28B-A777-6876C2080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Abr26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Abril.R1.xlsx]ABRIL'!$B$4:$C$4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Abril.R1.xlsx]ABRIL'!$D$4:$AG$4</c:f>
              <c:numCache>
                <c:formatCode>General</c:formatCode>
                <c:ptCount val="30"/>
                <c:pt idx="0">
                  <c:v>265.79000000000002</c:v>
                </c:pt>
                <c:pt idx="1">
                  <c:v>3.29</c:v>
                </c:pt>
                <c:pt idx="2">
                  <c:v>15.29</c:v>
                </c:pt>
                <c:pt idx="3">
                  <c:v>10.08</c:v>
                </c:pt>
                <c:pt idx="4">
                  <c:v>14.06</c:v>
                </c:pt>
                <c:pt idx="5">
                  <c:v>37.51</c:v>
                </c:pt>
                <c:pt idx="6">
                  <c:v>5.48</c:v>
                </c:pt>
                <c:pt idx="7">
                  <c:v>5</c:v>
                </c:pt>
                <c:pt idx="8">
                  <c:v>16.62</c:v>
                </c:pt>
                <c:pt idx="9">
                  <c:v>47.63</c:v>
                </c:pt>
                <c:pt idx="10">
                  <c:v>61.52</c:v>
                </c:pt>
                <c:pt idx="11">
                  <c:v>19.7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6.17</c:v>
                </c:pt>
                <c:pt idx="20">
                  <c:v>0</c:v>
                </c:pt>
                <c:pt idx="21">
                  <c:v>9.3699999999999992</c:v>
                </c:pt>
                <c:pt idx="22">
                  <c:v>29.48</c:v>
                </c:pt>
                <c:pt idx="23">
                  <c:v>118</c:v>
                </c:pt>
                <c:pt idx="24">
                  <c:v>56.58</c:v>
                </c:pt>
                <c:pt idx="25">
                  <c:v>11.22</c:v>
                </c:pt>
                <c:pt idx="26">
                  <c:v>91.61</c:v>
                </c:pt>
                <c:pt idx="27">
                  <c:v>39.19</c:v>
                </c:pt>
                <c:pt idx="28">
                  <c:v>72.5</c:v>
                </c:pt>
                <c:pt idx="29">
                  <c:v>65.98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90-425F-85A8-F0EA3B8256C3}"/>
            </c:ext>
          </c:extLst>
        </c:ser>
        <c:ser>
          <c:idx val="1"/>
          <c:order val="1"/>
          <c:tx>
            <c:strRef>
              <c:f>'[Resumen Estación Movil Abril.R1.xlsx]ABRIL'!$B$7:$C$7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Abril.R1.xlsx]ABRIL'!$D$3:$AG$3</c:f>
              <c:numCache>
                <c:formatCode>d\-mmm</c:formatCode>
                <c:ptCount val="30"/>
                <c:pt idx="0">
                  <c:v>46113</c:v>
                </c:pt>
                <c:pt idx="1">
                  <c:v>46114</c:v>
                </c:pt>
                <c:pt idx="2">
                  <c:v>46115</c:v>
                </c:pt>
                <c:pt idx="3">
                  <c:v>46116</c:v>
                </c:pt>
                <c:pt idx="4">
                  <c:v>46117</c:v>
                </c:pt>
                <c:pt idx="5">
                  <c:v>46118</c:v>
                </c:pt>
                <c:pt idx="6">
                  <c:v>46119</c:v>
                </c:pt>
                <c:pt idx="7">
                  <c:v>46120</c:v>
                </c:pt>
                <c:pt idx="8">
                  <c:v>46121</c:v>
                </c:pt>
                <c:pt idx="9">
                  <c:v>46122</c:v>
                </c:pt>
                <c:pt idx="10">
                  <c:v>46123</c:v>
                </c:pt>
                <c:pt idx="11">
                  <c:v>46124</c:v>
                </c:pt>
                <c:pt idx="12">
                  <c:v>46125</c:v>
                </c:pt>
                <c:pt idx="13">
                  <c:v>46126</c:v>
                </c:pt>
                <c:pt idx="14">
                  <c:v>46127</c:v>
                </c:pt>
                <c:pt idx="15">
                  <c:v>46128</c:v>
                </c:pt>
                <c:pt idx="16">
                  <c:v>46129</c:v>
                </c:pt>
                <c:pt idx="17">
                  <c:v>46130</c:v>
                </c:pt>
                <c:pt idx="18">
                  <c:v>46131</c:v>
                </c:pt>
                <c:pt idx="19">
                  <c:v>46132</c:v>
                </c:pt>
                <c:pt idx="20">
                  <c:v>46133</c:v>
                </c:pt>
                <c:pt idx="21">
                  <c:v>46134</c:v>
                </c:pt>
                <c:pt idx="22">
                  <c:v>46135</c:v>
                </c:pt>
                <c:pt idx="23">
                  <c:v>46136</c:v>
                </c:pt>
                <c:pt idx="24">
                  <c:v>46137</c:v>
                </c:pt>
                <c:pt idx="25">
                  <c:v>46138</c:v>
                </c:pt>
                <c:pt idx="26">
                  <c:v>46139</c:v>
                </c:pt>
                <c:pt idx="27">
                  <c:v>46140</c:v>
                </c:pt>
                <c:pt idx="28">
                  <c:v>46141</c:v>
                </c:pt>
                <c:pt idx="29">
                  <c:v>46142</c:v>
                </c:pt>
              </c:numCache>
            </c:numRef>
          </c:cat>
          <c:val>
            <c:numRef>
              <c:f>'[Resumen Estación Movil Abril.R1.xlsx]ABRIL'!$D$7:$AG$7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90-425F-85A8-F0EA3B825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1681887"/>
        <c:axId val="1501690047"/>
      </c:lineChart>
      <c:dateAx>
        <c:axId val="150168188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90047"/>
        <c:crosses val="autoZero"/>
        <c:auto val="1"/>
        <c:lblOffset val="100"/>
        <c:baseTimeUnit val="days"/>
      </c:dateAx>
      <c:valAx>
        <c:axId val="1501690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50168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Air </a:t>
            </a:r>
            <a:r>
              <a:rPr lang="es-AR" sz="8000" dirty="0" err="1"/>
              <a:t>Quality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April2026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Saavedra Station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The PM10 and PM2.5 equipment was removed and a replacement is pending.</a:t>
            </a:r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55C20CB-465E-49D5-AB30-C5D455B5B1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878080"/>
              </p:ext>
            </p:extLst>
          </p:nvPr>
        </p:nvGraphicFramePr>
        <p:xfrm>
          <a:off x="1324738" y="1198774"/>
          <a:ext cx="8026399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EC70943-20E7-4C41-8691-9DF9AF699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249510"/>
              </p:ext>
            </p:extLst>
          </p:nvPr>
        </p:nvGraphicFramePr>
        <p:xfrm>
          <a:off x="9779772" y="1198773"/>
          <a:ext cx="7739878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C2EB67E-D5F6-49B8-AF98-5C0F10BA1E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031935"/>
              </p:ext>
            </p:extLst>
          </p:nvPr>
        </p:nvGraphicFramePr>
        <p:xfrm>
          <a:off x="1324737" y="5670550"/>
          <a:ext cx="8026399" cy="4323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C8D05CC-43C8-48A7-A4B7-7A1C91194F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128935"/>
              </p:ext>
            </p:extLst>
          </p:nvPr>
        </p:nvGraphicFramePr>
        <p:xfrm>
          <a:off x="9779772" y="5787178"/>
          <a:ext cx="7892278" cy="420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UTN Station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3361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834314"/>
              </p:ext>
            </p:extLst>
          </p:nvPr>
        </p:nvGraphicFramePr>
        <p:xfrm>
          <a:off x="752078" y="1423298"/>
          <a:ext cx="7928372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049640"/>
              </p:ext>
            </p:extLst>
          </p:nvPr>
        </p:nvGraphicFramePr>
        <p:xfrm>
          <a:off x="9213850" y="1423297"/>
          <a:ext cx="8458200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225503"/>
              </p:ext>
            </p:extLst>
          </p:nvPr>
        </p:nvGraphicFramePr>
        <p:xfrm>
          <a:off x="866866" y="5863749"/>
          <a:ext cx="7928372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770593"/>
              </p:ext>
            </p:extLst>
          </p:nvPr>
        </p:nvGraphicFramePr>
        <p:xfrm>
          <a:off x="9594850" y="5863749"/>
          <a:ext cx="8077200" cy="415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San Nicolas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AR">
                <a:latin typeface="Arial" panose="020B0604020202020204" pitchFamily="34" charset="0"/>
                <a:cs typeface="Arial" panose="020B0604020202020204" pitchFamily="34" charset="0"/>
              </a:rPr>
              <a:t> Power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891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On</a:t>
            </a:r>
            <a:r>
              <a:rPr lang="es-MX" dirty="0"/>
              <a:t> 1/04, NOx </a:t>
            </a:r>
            <a:r>
              <a:rPr lang="es-MX" dirty="0" err="1"/>
              <a:t>values</a:t>
            </a:r>
            <a:r>
              <a:rPr lang="es-MX" dirty="0"/>
              <a:t> ​​</a:t>
            </a:r>
            <a:r>
              <a:rPr lang="es-MX" dirty="0" err="1"/>
              <a:t>above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limit</a:t>
            </a:r>
            <a:r>
              <a:rPr lang="es-MX" dirty="0"/>
              <a:t> </a:t>
            </a:r>
            <a:r>
              <a:rPr lang="es-MX" dirty="0" err="1"/>
              <a:t>were</a:t>
            </a:r>
            <a:r>
              <a:rPr lang="es-MX" dirty="0"/>
              <a:t> </a:t>
            </a:r>
            <a:r>
              <a:rPr lang="es-MX" dirty="0" err="1"/>
              <a:t>observed</a:t>
            </a:r>
            <a:r>
              <a:rPr lang="es-MX" dirty="0"/>
              <a:t>, </a:t>
            </a:r>
            <a:r>
              <a:rPr lang="es-MX" dirty="0" err="1"/>
              <a:t>corresponding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equipment</a:t>
            </a:r>
            <a:r>
              <a:rPr lang="es-MX" dirty="0"/>
              <a:t> </a:t>
            </a:r>
            <a:r>
              <a:rPr lang="es-MX" dirty="0" err="1"/>
              <a:t>calibration</a:t>
            </a:r>
            <a:r>
              <a:rPr lang="es-MX" dirty="0"/>
              <a:t>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9D1D1AF-2804-4841-919A-C6FBB17A1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512454"/>
              </p:ext>
            </p:extLst>
          </p:nvPr>
        </p:nvGraphicFramePr>
        <p:xfrm>
          <a:off x="1295400" y="1426537"/>
          <a:ext cx="7686290" cy="413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2777843-D013-4FB7-BCA3-8EEB100F5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171174"/>
              </p:ext>
            </p:extLst>
          </p:nvPr>
        </p:nvGraphicFramePr>
        <p:xfrm>
          <a:off x="10052050" y="1396691"/>
          <a:ext cx="7476057" cy="425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01FA6BC-25CC-4CBC-9393-35266209F2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438563"/>
              </p:ext>
            </p:extLst>
          </p:nvPr>
        </p:nvGraphicFramePr>
        <p:xfrm>
          <a:off x="1295400" y="5950997"/>
          <a:ext cx="7918450" cy="443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77EC699-0C5D-4D60-AEF9-17C77D8BA6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3857311"/>
              </p:ext>
            </p:extLst>
          </p:nvPr>
        </p:nvGraphicFramePr>
        <p:xfrm>
          <a:off x="10052050" y="5950997"/>
          <a:ext cx="7918450" cy="443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3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</TotalTime>
  <Words>141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Air Quality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37</cp:revision>
  <cp:lastPrinted>2020-01-29T18:23:55Z</cp:lastPrinted>
  <dcterms:created xsi:type="dcterms:W3CDTF">2020-10-27T16:42:22Z</dcterms:created>
  <dcterms:modified xsi:type="dcterms:W3CDTF">2026-08-28T18:27:23Z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