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4"/>
  </p:sldMasterIdLst>
  <p:notesMasterIdLst>
    <p:notesMasterId r:id="rId9"/>
  </p:notesMasterIdLst>
  <p:sldIdLst>
    <p:sldId id="288" r:id="rId5"/>
    <p:sldId id="290" r:id="rId6"/>
    <p:sldId id="257" r:id="rId7"/>
    <p:sldId id="289" r:id="rId8"/>
  </p:sldIdLst>
  <p:sldSz cx="20104100" cy="11309350"/>
  <p:notesSz cx="20104100" cy="113093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Fink Crawford" initials="MC" lastIdx="6" clrIdx="0">
    <p:extLst>
      <p:ext uri="{19B8F6BF-5375-455C-9EA6-DF929625EA0E}">
        <p15:presenceInfo xmlns:p15="http://schemas.microsoft.com/office/powerpoint/2012/main" userId="S::michelle.fink@aes.com::543c735f-eede-4232-a63b-275ce80d7cc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D23309-589D-45BD-9C64-284D99A7C0A3}" v="21" dt="2026-08-28T11:28:09.81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5"/>
    <p:restoredTop sz="96301"/>
  </p:normalViewPr>
  <p:slideViewPr>
    <p:cSldViewPr>
      <p:cViewPr varScale="1">
        <p:scale>
          <a:sx n="63" d="100"/>
          <a:sy n="63" d="100"/>
        </p:scale>
        <p:origin x="8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bastian Benito" userId="0da411c0-e487-40a4-8639-5623eafb5844" providerId="ADAL" clId="{60EDA975-B1B8-484B-83D8-FE2ED5B3E8CF}"/>
    <pc:docChg chg="custSel modSld">
      <pc:chgData name="Sebastian Benito" userId="0da411c0-e487-40a4-8639-5623eafb5844" providerId="ADAL" clId="{60EDA975-B1B8-484B-83D8-FE2ED5B3E8CF}" dt="2026-08-28T11:28:15.991" v="92" actId="20577"/>
      <pc:docMkLst>
        <pc:docMk/>
      </pc:docMkLst>
      <pc:sldChg chg="addSp delSp modSp mod">
        <pc:chgData name="Sebastian Benito" userId="0da411c0-e487-40a4-8639-5623eafb5844" providerId="ADAL" clId="{60EDA975-B1B8-484B-83D8-FE2ED5B3E8CF}" dt="2026-08-28T11:23:26.631" v="88" actId="14100"/>
        <pc:sldMkLst>
          <pc:docMk/>
          <pc:sldMk cId="3971599516" sldId="257"/>
        </pc:sldMkLst>
        <pc:graphicFrameChg chg="add mod">
          <ac:chgData name="Sebastian Benito" userId="0da411c0-e487-40a4-8639-5623eafb5844" providerId="ADAL" clId="{60EDA975-B1B8-484B-83D8-FE2ED5B3E8CF}" dt="2026-08-28T11:13:45.538" v="31" actId="14100"/>
          <ac:graphicFrameMkLst>
            <pc:docMk/>
            <pc:sldMk cId="3971599516" sldId="257"/>
            <ac:graphicFrameMk id="2" creationId="{5E87A3CA-1883-4DBC-AE47-693EFB990C0D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1:23:00.118" v="87" actId="14100"/>
          <ac:graphicFrameMkLst>
            <pc:docMk/>
            <pc:sldMk cId="3971599516" sldId="257"/>
            <ac:graphicFrameMk id="3" creationId="{A45CBA47-E6B6-43E4-9412-707158052564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1:13:30.743" v="28" actId="478"/>
          <ac:graphicFrameMkLst>
            <pc:docMk/>
            <pc:sldMk cId="3971599516" sldId="257"/>
            <ac:graphicFrameMk id="4" creationId="{5E87A3CA-1883-4DBC-AE47-693EFB990C0D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1:13:50.616" v="32" actId="478"/>
          <ac:graphicFrameMkLst>
            <pc:docMk/>
            <pc:sldMk cId="3971599516" sldId="257"/>
            <ac:graphicFrameMk id="5" creationId="{A45CBA47-E6B6-43E4-9412-707158052564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1:14:09.629" v="36" actId="478"/>
          <ac:graphicFrameMkLst>
            <pc:docMk/>
            <pc:sldMk cId="3971599516" sldId="257"/>
            <ac:graphicFrameMk id="6" creationId="{5182EC40-60E2-4AA9-9DB1-46C001453170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1:14:46.074" v="46" actId="478"/>
          <ac:graphicFrameMkLst>
            <pc:docMk/>
            <pc:sldMk cId="3971599516" sldId="257"/>
            <ac:graphicFrameMk id="7" creationId="{9342129A-8385-475C-B994-4FB27F1937B1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1:23:26.631" v="88" actId="14100"/>
          <ac:graphicFrameMkLst>
            <pc:docMk/>
            <pc:sldMk cId="3971599516" sldId="257"/>
            <ac:graphicFrameMk id="8" creationId="{5182EC40-60E2-4AA9-9DB1-46C001453170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1:15:11.294" v="51" actId="1076"/>
          <ac:graphicFrameMkLst>
            <pc:docMk/>
            <pc:sldMk cId="3971599516" sldId="257"/>
            <ac:graphicFrameMk id="10" creationId="{9342129A-8385-475C-B994-4FB27F1937B1}"/>
          </ac:graphicFrameMkLst>
        </pc:graphicFrameChg>
      </pc:sldChg>
      <pc:sldChg chg="modSp mod">
        <pc:chgData name="Sebastian Benito" userId="0da411c0-e487-40a4-8639-5623eafb5844" providerId="ADAL" clId="{60EDA975-B1B8-484B-83D8-FE2ED5B3E8CF}" dt="2026-08-27T20:35:49.761" v="27" actId="20577"/>
        <pc:sldMkLst>
          <pc:docMk/>
          <pc:sldMk cId="0" sldId="288"/>
        </pc:sldMkLst>
        <pc:spChg chg="mod">
          <ac:chgData name="Sebastian Benito" userId="0da411c0-e487-40a4-8639-5623eafb5844" providerId="ADAL" clId="{60EDA975-B1B8-484B-83D8-FE2ED5B3E8CF}" dt="2026-08-27T20:35:49.761" v="27" actId="20577"/>
          <ac:spMkLst>
            <pc:docMk/>
            <pc:sldMk cId="0" sldId="288"/>
            <ac:spMk id="3" creationId="{5FFE1B87-1C6B-A24A-BDAF-409A0A71740D}"/>
          </ac:spMkLst>
        </pc:spChg>
      </pc:sldChg>
      <pc:sldChg chg="addSp delSp modSp mod">
        <pc:chgData name="Sebastian Benito" userId="0da411c0-e487-40a4-8639-5623eafb5844" providerId="ADAL" clId="{60EDA975-B1B8-484B-83D8-FE2ED5B3E8CF}" dt="2026-08-28T11:21:16.235" v="84" actId="20577"/>
        <pc:sldMkLst>
          <pc:docMk/>
          <pc:sldMk cId="1137217516" sldId="289"/>
        </pc:sldMkLst>
        <pc:spChg chg="mod">
          <ac:chgData name="Sebastian Benito" userId="0da411c0-e487-40a4-8639-5623eafb5844" providerId="ADAL" clId="{60EDA975-B1B8-484B-83D8-FE2ED5B3E8CF}" dt="2026-08-28T11:21:16.235" v="84" actId="20577"/>
          <ac:spMkLst>
            <pc:docMk/>
            <pc:sldMk cId="1137217516" sldId="289"/>
            <ac:spMk id="4" creationId="{F3E4EB86-6861-89F6-5317-1981498DC325}"/>
          </ac:spMkLst>
        </pc:spChg>
        <pc:graphicFrameChg chg="add mod">
          <ac:chgData name="Sebastian Benito" userId="0da411c0-e487-40a4-8639-5623eafb5844" providerId="ADAL" clId="{60EDA975-B1B8-484B-83D8-FE2ED5B3E8CF}" dt="2026-08-28T11:18:34.467" v="65" actId="14100"/>
          <ac:graphicFrameMkLst>
            <pc:docMk/>
            <pc:sldMk cId="1137217516" sldId="289"/>
            <ac:graphicFrameMk id="2" creationId="{49D1D1AF-2804-4841-919A-C6FBB17A13F8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1:19:11.811" v="71" actId="14100"/>
          <ac:graphicFrameMkLst>
            <pc:docMk/>
            <pc:sldMk cId="1137217516" sldId="289"/>
            <ac:graphicFrameMk id="3" creationId="{12777843-D013-4FB7-BCA3-8EEB100F5293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1:20:25.494" v="80" actId="1076"/>
          <ac:graphicFrameMkLst>
            <pc:docMk/>
            <pc:sldMk cId="1137217516" sldId="289"/>
            <ac:graphicFrameMk id="5" creationId="{C01FA6BC-25CC-4CBC-9393-35266209F2DC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1:17:26.907" v="60" actId="478"/>
          <ac:graphicFrameMkLst>
            <pc:docMk/>
            <pc:sldMk cId="1137217516" sldId="289"/>
            <ac:graphicFrameMk id="6" creationId="{5E87A3CA-1883-4DBC-AE47-693EFB990C0D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1:18:37.886" v="66" actId="478"/>
          <ac:graphicFrameMkLst>
            <pc:docMk/>
            <pc:sldMk cId="1137217516" sldId="289"/>
            <ac:graphicFrameMk id="7" creationId="{A45CBA47-E6B6-43E4-9412-707158052564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1:20:48.094" v="82" actId="14100"/>
          <ac:graphicFrameMkLst>
            <pc:docMk/>
            <pc:sldMk cId="1137217516" sldId="289"/>
            <ac:graphicFrameMk id="8" creationId="{177EC699-0C5D-4D60-AEF9-17C77D8BA603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1:19:18.493" v="72" actId="478"/>
          <ac:graphicFrameMkLst>
            <pc:docMk/>
            <pc:sldMk cId="1137217516" sldId="289"/>
            <ac:graphicFrameMk id="12" creationId="{5182EC40-60E2-4AA9-9DB1-46C001453170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1:19:53.254" v="76" actId="478"/>
          <ac:graphicFrameMkLst>
            <pc:docMk/>
            <pc:sldMk cId="1137217516" sldId="289"/>
            <ac:graphicFrameMk id="13" creationId="{9342129A-8385-475C-B994-4FB27F1937B1}"/>
          </ac:graphicFrameMkLst>
        </pc:graphicFrameChg>
      </pc:sldChg>
      <pc:sldChg chg="addSp delSp modSp mod">
        <pc:chgData name="Sebastian Benito" userId="0da411c0-e487-40a4-8639-5623eafb5844" providerId="ADAL" clId="{60EDA975-B1B8-484B-83D8-FE2ED5B3E8CF}" dt="2026-08-28T11:28:15.991" v="92" actId="20577"/>
        <pc:sldMkLst>
          <pc:docMk/>
          <pc:sldMk cId="4270472508" sldId="290"/>
        </pc:sldMkLst>
        <pc:spChg chg="mod">
          <ac:chgData name="Sebastian Benito" userId="0da411c0-e487-40a4-8639-5623eafb5844" providerId="ADAL" clId="{60EDA975-B1B8-484B-83D8-FE2ED5B3E8CF}" dt="2026-08-28T11:28:15.991" v="92" actId="20577"/>
          <ac:spMkLst>
            <pc:docMk/>
            <pc:sldMk cId="4270472508" sldId="290"/>
            <ac:spMk id="18" creationId="{ED03B095-15B2-2505-EB39-190C90DCECAD}"/>
          </ac:spMkLst>
        </pc:spChg>
        <pc:graphicFrameChg chg="add mod">
          <ac:chgData name="Sebastian Benito" userId="0da411c0-e487-40a4-8639-5623eafb5844" providerId="ADAL" clId="{60EDA975-B1B8-484B-83D8-FE2ED5B3E8CF}" dt="2026-08-27T20:34:06.655" v="3" actId="14100"/>
          <ac:graphicFrameMkLst>
            <pc:docMk/>
            <pc:sldMk cId="4270472508" sldId="290"/>
            <ac:graphicFrameMk id="2" creationId="{655C20CB-465E-49D5-AB30-C5D455B5B1F1}"/>
          </ac:graphicFrameMkLst>
        </pc:graphicFrameChg>
        <pc:graphicFrameChg chg="del">
          <ac:chgData name="Sebastian Benito" userId="0da411c0-e487-40a4-8639-5623eafb5844" providerId="ADAL" clId="{60EDA975-B1B8-484B-83D8-FE2ED5B3E8CF}" dt="2026-08-27T20:33:53.879" v="0" actId="478"/>
          <ac:graphicFrameMkLst>
            <pc:docMk/>
            <pc:sldMk cId="4270472508" sldId="290"/>
            <ac:graphicFrameMk id="3" creationId="{5E87A3CA-1883-4DBC-AE47-693EFB990C0D}"/>
          </ac:graphicFrameMkLst>
        </pc:graphicFrameChg>
        <pc:graphicFrameChg chg="del">
          <ac:chgData name="Sebastian Benito" userId="0da411c0-e487-40a4-8639-5623eafb5844" providerId="ADAL" clId="{60EDA975-B1B8-484B-83D8-FE2ED5B3E8CF}" dt="2026-08-27T20:34:17.892" v="4" actId="478"/>
          <ac:graphicFrameMkLst>
            <pc:docMk/>
            <pc:sldMk cId="4270472508" sldId="290"/>
            <ac:graphicFrameMk id="4" creationId="{A45CBA47-E6B6-43E4-9412-707158052564}"/>
          </ac:graphicFrameMkLst>
        </pc:graphicFrameChg>
        <pc:graphicFrameChg chg="del">
          <ac:chgData name="Sebastian Benito" userId="0da411c0-e487-40a4-8639-5623eafb5844" providerId="ADAL" clId="{60EDA975-B1B8-484B-83D8-FE2ED5B3E8CF}" dt="2026-08-27T20:34:40.937" v="8" actId="478"/>
          <ac:graphicFrameMkLst>
            <pc:docMk/>
            <pc:sldMk cId="4270472508" sldId="290"/>
            <ac:graphicFrameMk id="5" creationId="{5182EC40-60E2-4AA9-9DB1-46C001453170}"/>
          </ac:graphicFrameMkLst>
        </pc:graphicFrameChg>
        <pc:graphicFrameChg chg="del">
          <ac:chgData name="Sebastian Benito" userId="0da411c0-e487-40a4-8639-5623eafb5844" providerId="ADAL" clId="{60EDA975-B1B8-484B-83D8-FE2ED5B3E8CF}" dt="2026-08-27T20:35:20.460" v="14" actId="478"/>
          <ac:graphicFrameMkLst>
            <pc:docMk/>
            <pc:sldMk cId="4270472508" sldId="290"/>
            <ac:graphicFrameMk id="6" creationId="{9342129A-8385-475C-B994-4FB27F1937B1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1:16:15.982" v="59" actId="14100"/>
          <ac:graphicFrameMkLst>
            <pc:docMk/>
            <pc:sldMk cId="4270472508" sldId="290"/>
            <ac:graphicFrameMk id="7" creationId="{4EC70943-20E7-4C41-8691-9DF9AF699ED6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7T20:35:14.928" v="13" actId="14100"/>
          <ac:graphicFrameMkLst>
            <pc:docMk/>
            <pc:sldMk cId="4270472508" sldId="290"/>
            <ac:graphicFrameMk id="8" creationId="{BC2EB67E-D5F6-49B8-AF98-5C0F10BA1E6B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7T20:35:41.768" v="17" actId="14100"/>
          <ac:graphicFrameMkLst>
            <pc:docMk/>
            <pc:sldMk cId="4270472508" sldId="290"/>
            <ac:graphicFrameMk id="10" creationId="{0C8D05CC-43C8-48A7-A4B7-7A1C91194FD8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ABRIL/Resumen%20Estac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ABRIL/Resumen%20Estac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ABRIL/Resumen%20Estac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Abril%2026/Resumen%20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Abril%2026/Resumen%20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Abril%2026/Resumen%20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Abril%2026/Resumen%20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ABRIL/Resumen%20Estac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 CA Saavedra-NOX</a:t>
            </a:r>
            <a:r>
              <a:rPr lang="es-AR" baseline="0"/>
              <a:t> Abr26</a:t>
            </a:r>
            <a:endParaRPr lang="es-A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Abril 2026 R1.xlsx]Abril26'!$B$5:$C$5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Abril 2026 R1.xlsx]Abril26'!$D$4:$AG$4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Estacion Saavedra Abril 2026 R1.xlsx]Abril26'!$D$5:$AG$5</c:f>
              <c:numCache>
                <c:formatCode>General</c:formatCode>
                <c:ptCount val="30"/>
                <c:pt idx="0">
                  <c:v>28.81</c:v>
                </c:pt>
                <c:pt idx="1">
                  <c:v>28.98</c:v>
                </c:pt>
                <c:pt idx="2">
                  <c:v>31.99</c:v>
                </c:pt>
                <c:pt idx="3">
                  <c:v>20.68</c:v>
                </c:pt>
                <c:pt idx="4">
                  <c:v>19.899999999999999</c:v>
                </c:pt>
                <c:pt idx="5">
                  <c:v>17.32</c:v>
                </c:pt>
                <c:pt idx="6">
                  <c:v>19.23</c:v>
                </c:pt>
                <c:pt idx="7">
                  <c:v>23.62</c:v>
                </c:pt>
                <c:pt idx="8">
                  <c:v>24.54</c:v>
                </c:pt>
                <c:pt idx="9">
                  <c:v>25.79</c:v>
                </c:pt>
                <c:pt idx="10">
                  <c:v>24.7</c:v>
                </c:pt>
                <c:pt idx="11">
                  <c:v>27.97</c:v>
                </c:pt>
                <c:pt idx="12">
                  <c:v>26.79</c:v>
                </c:pt>
                <c:pt idx="13">
                  <c:v>24.03</c:v>
                </c:pt>
                <c:pt idx="14">
                  <c:v>20.89</c:v>
                </c:pt>
                <c:pt idx="15">
                  <c:v>27.14</c:v>
                </c:pt>
                <c:pt idx="16">
                  <c:v>28.93</c:v>
                </c:pt>
                <c:pt idx="17">
                  <c:v>28.36</c:v>
                </c:pt>
                <c:pt idx="18">
                  <c:v>28.93</c:v>
                </c:pt>
                <c:pt idx="19">
                  <c:v>26.64</c:v>
                </c:pt>
                <c:pt idx="20">
                  <c:v>20.239999999999998</c:v>
                </c:pt>
                <c:pt idx="21">
                  <c:v>22.98</c:v>
                </c:pt>
                <c:pt idx="22">
                  <c:v>24.66</c:v>
                </c:pt>
                <c:pt idx="23">
                  <c:v>25.32</c:v>
                </c:pt>
                <c:pt idx="24">
                  <c:v>25.47</c:v>
                </c:pt>
                <c:pt idx="25">
                  <c:v>19.899999999999999</c:v>
                </c:pt>
                <c:pt idx="26">
                  <c:v>16.91</c:v>
                </c:pt>
                <c:pt idx="27">
                  <c:v>21.55</c:v>
                </c:pt>
                <c:pt idx="28">
                  <c:v>23.54</c:v>
                </c:pt>
                <c:pt idx="29">
                  <c:v>24.79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51-444C-A81C-277607646C26}"/>
            </c:ext>
          </c:extLst>
        </c:ser>
        <c:ser>
          <c:idx val="1"/>
          <c:order val="1"/>
          <c:tx>
            <c:strRef>
              <c:f>'[Resumen Estacion Saavedra Abril 2026 R1.xlsx]Abril26'!$B$8:$C$8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Abril 2026 R1.xlsx]Abril26'!$D$4:$AG$4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Estacion Saavedra Abril 2026 R1.xlsx]Abril26'!$D$8:$AG$8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51-444C-A81C-277607646C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3542632"/>
        <c:axId val="653552136"/>
      </c:lineChart>
      <c:dateAx>
        <c:axId val="653542632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653552136"/>
        <c:crosses val="autoZero"/>
        <c:auto val="1"/>
        <c:lblOffset val="100"/>
        <c:baseTimeUnit val="days"/>
      </c:dateAx>
      <c:valAx>
        <c:axId val="653552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653542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SO2 Abr26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Abril.R1.xlsx]ABRIL'!$B$8:$C$8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Abril.R1.xlsx]ABRIL'!$D$3:$AG$3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Movil Abril.R1.xlsx]ABRIL'!$D$8:$AG$8</c:f>
              <c:numCache>
                <c:formatCode>General</c:formatCode>
                <c:ptCount val="30"/>
                <c:pt idx="0">
                  <c:v>186.78</c:v>
                </c:pt>
                <c:pt idx="1">
                  <c:v>2.93</c:v>
                </c:pt>
                <c:pt idx="2">
                  <c:v>3.87</c:v>
                </c:pt>
                <c:pt idx="3">
                  <c:v>2.08</c:v>
                </c:pt>
                <c:pt idx="4">
                  <c:v>12.21</c:v>
                </c:pt>
                <c:pt idx="5">
                  <c:v>33.43</c:v>
                </c:pt>
                <c:pt idx="6">
                  <c:v>2.08</c:v>
                </c:pt>
                <c:pt idx="7">
                  <c:v>1.59</c:v>
                </c:pt>
                <c:pt idx="8">
                  <c:v>2.23</c:v>
                </c:pt>
                <c:pt idx="9">
                  <c:v>2.1</c:v>
                </c:pt>
                <c:pt idx="10">
                  <c:v>4.87</c:v>
                </c:pt>
                <c:pt idx="11">
                  <c:v>3.74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8.42</c:v>
                </c:pt>
                <c:pt idx="16">
                  <c:v>0</c:v>
                </c:pt>
                <c:pt idx="17">
                  <c:v>2.17</c:v>
                </c:pt>
                <c:pt idx="18">
                  <c:v>2.6</c:v>
                </c:pt>
                <c:pt idx="19">
                  <c:v>7.09</c:v>
                </c:pt>
                <c:pt idx="20">
                  <c:v>2.56</c:v>
                </c:pt>
                <c:pt idx="21">
                  <c:v>1.6</c:v>
                </c:pt>
                <c:pt idx="22">
                  <c:v>30.19</c:v>
                </c:pt>
                <c:pt idx="23">
                  <c:v>17.5</c:v>
                </c:pt>
                <c:pt idx="24">
                  <c:v>3.8</c:v>
                </c:pt>
                <c:pt idx="25">
                  <c:v>1.8</c:v>
                </c:pt>
                <c:pt idx="26">
                  <c:v>3.88</c:v>
                </c:pt>
                <c:pt idx="27">
                  <c:v>6.35</c:v>
                </c:pt>
                <c:pt idx="28">
                  <c:v>4.18</c:v>
                </c:pt>
                <c:pt idx="29">
                  <c:v>5.4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B5B-4791-9E8A-676F4BFAC58A}"/>
            </c:ext>
          </c:extLst>
        </c:ser>
        <c:ser>
          <c:idx val="1"/>
          <c:order val="1"/>
          <c:tx>
            <c:strRef>
              <c:f>'[Resumen Estación Movil Abril.R1.xlsx]ABRIL'!$B$11:$C$11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Abril.R1.xlsx]ABRIL'!$D$3:$AG$3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Movil Abril.R1.xlsx]ABRIL'!$D$11:$AG$11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B5B-4791-9E8A-676F4BFAC5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95278464"/>
        <c:axId val="1095289984"/>
      </c:lineChart>
      <c:dateAx>
        <c:axId val="1095278464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095289984"/>
        <c:crosses val="autoZero"/>
        <c:auto val="1"/>
        <c:lblOffset val="100"/>
        <c:baseTimeUnit val="days"/>
      </c:dateAx>
      <c:valAx>
        <c:axId val="1095289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095278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PM10 Abr26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Abril.R1.xlsx]ABRIL'!$B$14:$C$14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Abril.R1.xlsx]ABRIL'!$D$3:$AG$3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Movil Abril.R1.xlsx]ABRIL'!$D$14:$AG$14</c:f>
              <c:numCache>
                <c:formatCode>General</c:formatCode>
                <c:ptCount val="30"/>
                <c:pt idx="0">
                  <c:v>12</c:v>
                </c:pt>
                <c:pt idx="1">
                  <c:v>7.18</c:v>
                </c:pt>
                <c:pt idx="2">
                  <c:v>7.89</c:v>
                </c:pt>
                <c:pt idx="3">
                  <c:v>7.06</c:v>
                </c:pt>
                <c:pt idx="4">
                  <c:v>7.04</c:v>
                </c:pt>
                <c:pt idx="5">
                  <c:v>5.15</c:v>
                </c:pt>
                <c:pt idx="6">
                  <c:v>1.22</c:v>
                </c:pt>
                <c:pt idx="7">
                  <c:v>2.57</c:v>
                </c:pt>
                <c:pt idx="8">
                  <c:v>6.08</c:v>
                </c:pt>
                <c:pt idx="9">
                  <c:v>3.17</c:v>
                </c:pt>
                <c:pt idx="10">
                  <c:v>3.45</c:v>
                </c:pt>
                <c:pt idx="11">
                  <c:v>9.74</c:v>
                </c:pt>
                <c:pt idx="12">
                  <c:v>4.3099999999999996</c:v>
                </c:pt>
                <c:pt idx="13">
                  <c:v>4.3099999999999996</c:v>
                </c:pt>
                <c:pt idx="14">
                  <c:v>4.95</c:v>
                </c:pt>
                <c:pt idx="15">
                  <c:v>5.04</c:v>
                </c:pt>
                <c:pt idx="16">
                  <c:v>8.81</c:v>
                </c:pt>
                <c:pt idx="17">
                  <c:v>4.92</c:v>
                </c:pt>
                <c:pt idx="18">
                  <c:v>6.18</c:v>
                </c:pt>
                <c:pt idx="19">
                  <c:v>8.86</c:v>
                </c:pt>
                <c:pt idx="20">
                  <c:v>4.9000000000000004</c:v>
                </c:pt>
                <c:pt idx="21">
                  <c:v>3</c:v>
                </c:pt>
                <c:pt idx="22">
                  <c:v>3.65</c:v>
                </c:pt>
                <c:pt idx="23">
                  <c:v>5.63</c:v>
                </c:pt>
                <c:pt idx="24">
                  <c:v>11.61</c:v>
                </c:pt>
                <c:pt idx="25">
                  <c:v>16.73</c:v>
                </c:pt>
                <c:pt idx="26">
                  <c:v>32.659999999999997</c:v>
                </c:pt>
                <c:pt idx="27">
                  <c:v>26.49</c:v>
                </c:pt>
                <c:pt idx="28">
                  <c:v>45.49</c:v>
                </c:pt>
                <c:pt idx="29">
                  <c:v>18.21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933-44DE-B040-7905C9562C8B}"/>
            </c:ext>
          </c:extLst>
        </c:ser>
        <c:ser>
          <c:idx val="1"/>
          <c:order val="1"/>
          <c:tx>
            <c:strRef>
              <c:f>'[Resumen Estación Movil Abril.R1.xlsx]ABRIL'!$B$15:$C$15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Abril.R1.xlsx]ABRIL'!$D$3:$AG$3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Movil Abril.R1.xlsx]ABRIL'!$D$15:$AG$15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933-44DE-B040-7905C9562C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01680927"/>
        <c:axId val="1501691007"/>
      </c:lineChart>
      <c:dateAx>
        <c:axId val="150168092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501691007"/>
        <c:crosses val="autoZero"/>
        <c:auto val="1"/>
        <c:lblOffset val="100"/>
        <c:baseTimeUnit val="days"/>
      </c:dateAx>
      <c:valAx>
        <c:axId val="15016910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5016809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PM2,5 Abr26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Abril.R1.xlsx]ABRIL'!$B$18:$C$18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Abril.R1.xlsx]ABRIL'!$D$3:$AG$3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Movil Abril.R1.xlsx]ABRIL'!$D$18:$AG$18</c:f>
              <c:numCache>
                <c:formatCode>General</c:formatCode>
                <c:ptCount val="30"/>
                <c:pt idx="0">
                  <c:v>6.65</c:v>
                </c:pt>
                <c:pt idx="1">
                  <c:v>5.4</c:v>
                </c:pt>
                <c:pt idx="2">
                  <c:v>5.56</c:v>
                </c:pt>
                <c:pt idx="3">
                  <c:v>3.43</c:v>
                </c:pt>
                <c:pt idx="4">
                  <c:v>3.66</c:v>
                </c:pt>
                <c:pt idx="5">
                  <c:v>3.31</c:v>
                </c:pt>
                <c:pt idx="6">
                  <c:v>1.04</c:v>
                </c:pt>
                <c:pt idx="7">
                  <c:v>1.41</c:v>
                </c:pt>
                <c:pt idx="8">
                  <c:v>2.65</c:v>
                </c:pt>
                <c:pt idx="9">
                  <c:v>2.25</c:v>
                </c:pt>
                <c:pt idx="10">
                  <c:v>2.2200000000000002</c:v>
                </c:pt>
                <c:pt idx="11">
                  <c:v>5.61</c:v>
                </c:pt>
                <c:pt idx="12">
                  <c:v>3.14</c:v>
                </c:pt>
                <c:pt idx="13">
                  <c:v>3.14</c:v>
                </c:pt>
                <c:pt idx="14">
                  <c:v>3.97</c:v>
                </c:pt>
                <c:pt idx="15">
                  <c:v>2.95</c:v>
                </c:pt>
                <c:pt idx="16">
                  <c:v>4.8600000000000003</c:v>
                </c:pt>
                <c:pt idx="17">
                  <c:v>2.9</c:v>
                </c:pt>
                <c:pt idx="18">
                  <c:v>3.22</c:v>
                </c:pt>
                <c:pt idx="19">
                  <c:v>4.0599999999999996</c:v>
                </c:pt>
                <c:pt idx="20">
                  <c:v>3.44</c:v>
                </c:pt>
                <c:pt idx="21">
                  <c:v>1.75</c:v>
                </c:pt>
                <c:pt idx="22">
                  <c:v>2.0299999999999998</c:v>
                </c:pt>
                <c:pt idx="23">
                  <c:v>3.63</c:v>
                </c:pt>
                <c:pt idx="24">
                  <c:v>6.93</c:v>
                </c:pt>
                <c:pt idx="25">
                  <c:v>4.3499999999999996</c:v>
                </c:pt>
                <c:pt idx="26">
                  <c:v>9.99</c:v>
                </c:pt>
                <c:pt idx="27">
                  <c:v>6.45</c:v>
                </c:pt>
                <c:pt idx="28">
                  <c:v>14.08</c:v>
                </c:pt>
                <c:pt idx="29">
                  <c:v>7.13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649-43EF-BA49-F4FF5FA45605}"/>
            </c:ext>
          </c:extLst>
        </c:ser>
        <c:ser>
          <c:idx val="1"/>
          <c:order val="1"/>
          <c:tx>
            <c:strRef>
              <c:f>'[Resumen Estación Movil Abril.R1.xlsx]ABRIL'!$B$19:$C$19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Abril.R1.xlsx]ABRIL'!$D$3:$AG$3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Movil Abril.R1.xlsx]ABRIL'!$D$19:$AG$19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649-43EF-BA49-F4FF5FA456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96437472"/>
        <c:axId val="996443232"/>
      </c:lineChart>
      <c:dateAx>
        <c:axId val="996437472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996443232"/>
        <c:crosses val="autoZero"/>
        <c:auto val="1"/>
        <c:lblOffset val="100"/>
        <c:baseTimeUnit val="days"/>
      </c:dateAx>
      <c:valAx>
        <c:axId val="996443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996437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Estacion CA Saavedra-SO2 Abr26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Abril 2026 R1.xlsx]Abril26'!$B$9:$C$9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Abril 2026 R1.xlsx]Abril26'!$D$4:$AG$4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Estacion Saavedra Abril 2026 R1.xlsx]Abril26'!$D$9:$AG$9</c:f>
              <c:numCache>
                <c:formatCode>General</c:formatCode>
                <c:ptCount val="30"/>
                <c:pt idx="0">
                  <c:v>13.61</c:v>
                </c:pt>
                <c:pt idx="1">
                  <c:v>17.149999999999999</c:v>
                </c:pt>
                <c:pt idx="2">
                  <c:v>13.61</c:v>
                </c:pt>
                <c:pt idx="3">
                  <c:v>10.67</c:v>
                </c:pt>
                <c:pt idx="4">
                  <c:v>18.88</c:v>
                </c:pt>
                <c:pt idx="5">
                  <c:v>18.829999999999998</c:v>
                </c:pt>
                <c:pt idx="6">
                  <c:v>5.98</c:v>
                </c:pt>
                <c:pt idx="7">
                  <c:v>14.37</c:v>
                </c:pt>
                <c:pt idx="8">
                  <c:v>24.94</c:v>
                </c:pt>
                <c:pt idx="9">
                  <c:v>20.29</c:v>
                </c:pt>
                <c:pt idx="10">
                  <c:v>21.62</c:v>
                </c:pt>
                <c:pt idx="11">
                  <c:v>25.45</c:v>
                </c:pt>
                <c:pt idx="12">
                  <c:v>18.149999999999999</c:v>
                </c:pt>
                <c:pt idx="13">
                  <c:v>12.85</c:v>
                </c:pt>
                <c:pt idx="14">
                  <c:v>14.12</c:v>
                </c:pt>
                <c:pt idx="15">
                  <c:v>11.94</c:v>
                </c:pt>
                <c:pt idx="16">
                  <c:v>23.95</c:v>
                </c:pt>
                <c:pt idx="17">
                  <c:v>14.65</c:v>
                </c:pt>
                <c:pt idx="18">
                  <c:v>11.6</c:v>
                </c:pt>
                <c:pt idx="19">
                  <c:v>14.5</c:v>
                </c:pt>
                <c:pt idx="20">
                  <c:v>14.16</c:v>
                </c:pt>
                <c:pt idx="21">
                  <c:v>20.49</c:v>
                </c:pt>
                <c:pt idx="22">
                  <c:v>16.25</c:v>
                </c:pt>
                <c:pt idx="23">
                  <c:v>17</c:v>
                </c:pt>
                <c:pt idx="24">
                  <c:v>14.88</c:v>
                </c:pt>
                <c:pt idx="25">
                  <c:v>11.82</c:v>
                </c:pt>
                <c:pt idx="26">
                  <c:v>17.690000000000001</c:v>
                </c:pt>
                <c:pt idx="27">
                  <c:v>32.880000000000003</c:v>
                </c:pt>
                <c:pt idx="28">
                  <c:v>26.35</c:v>
                </c:pt>
                <c:pt idx="29">
                  <c:v>17.64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DB3-466F-8DFB-1A4C8DC0D7A0}"/>
            </c:ext>
          </c:extLst>
        </c:ser>
        <c:ser>
          <c:idx val="1"/>
          <c:order val="1"/>
          <c:tx>
            <c:strRef>
              <c:f>'[Resumen Estacion Saavedra Abril 2026 R1.xlsx]Abril26'!$B$12:$C$12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Abril 2026 R1.xlsx]Abril26'!$D$4:$AG$4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Estacion Saavedra Abril 2026 R1.xlsx]Abril26'!$D$12:$AG$12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DB3-466F-8DFB-1A4C8DC0D7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7381712"/>
        <c:axId val="787382416"/>
      </c:lineChart>
      <c:dateAx>
        <c:axId val="787381712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87382416"/>
        <c:crosses val="autoZero"/>
        <c:auto val="1"/>
        <c:lblOffset val="100"/>
        <c:baseTimeUnit val="days"/>
      </c:dateAx>
      <c:valAx>
        <c:axId val="787382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87381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</a:t>
            </a:r>
            <a:r>
              <a:rPr lang="es-AR" baseline="0"/>
              <a:t> de CA Saavedra -PM10 Abr26</a:t>
            </a:r>
            <a:endParaRPr lang="es-A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Abril 2026 R1.xlsx]Abril26'!$B$15:$C$15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Abril 2026 R1.xlsx]Abril26'!$D$4:$AG$4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Estacion Saavedra Abril 2026 R1.xlsx]Abril26'!$D$15:$AG$15</c:f>
              <c:numCache>
                <c:formatCode>General</c:formatCode>
                <c:ptCount val="3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2BA-4528-8A93-A9E31ECC6A60}"/>
            </c:ext>
          </c:extLst>
        </c:ser>
        <c:ser>
          <c:idx val="1"/>
          <c:order val="1"/>
          <c:tx>
            <c:strRef>
              <c:f>'[Resumen Estacion Saavedra Abril 2026 R1.xlsx]Abril26'!$B$16:$C$16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Abril 2026 R1.xlsx]Abril26'!$D$4:$AG$4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Estacion Saavedra Abril 2026 R1.xlsx]Abril26'!$D$16:$AG$16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2BA-4528-8A93-A9E31ECC6A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7384880"/>
        <c:axId val="556178224"/>
      </c:lineChart>
      <c:dateAx>
        <c:axId val="787384880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56178224"/>
        <c:crosses val="autoZero"/>
        <c:auto val="1"/>
        <c:lblOffset val="100"/>
        <c:baseTimeUnit val="days"/>
      </c:dateAx>
      <c:valAx>
        <c:axId val="556178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87384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</a:t>
            </a:r>
            <a:r>
              <a:rPr lang="es-AR" baseline="0"/>
              <a:t> de CA Saavedra- PM 2,5 Abr26</a:t>
            </a:r>
            <a:endParaRPr lang="es-A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Abril 2026 R1.xlsx]Abril26'!$B$19:$C$19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Abril 2026 R1.xlsx]Abril26'!$D$4:$AG$4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Estacion Saavedra Abril 2026 R1.xlsx]Abril26'!$D$19:$AG$19</c:f>
              <c:numCache>
                <c:formatCode>General</c:formatCode>
                <c:ptCount val="3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3E-4601-B873-34F618509EEF}"/>
            </c:ext>
          </c:extLst>
        </c:ser>
        <c:ser>
          <c:idx val="1"/>
          <c:order val="1"/>
          <c:tx>
            <c:strRef>
              <c:f>'[Resumen Estacion Saavedra Abril 2026 R1.xlsx]Abril26'!$B$20:$C$20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Abril 2026 R1.xlsx]Abril26'!$D$4:$AG$4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Estacion Saavedra Abril 2026 R1.xlsx]Abril26'!$D$20:$AG$20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3E-4601-B873-34F618509E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3236344"/>
        <c:axId val="653245144"/>
      </c:lineChart>
      <c:dateAx>
        <c:axId val="653236344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653245144"/>
        <c:crosses val="autoZero"/>
        <c:auto val="1"/>
        <c:lblOffset val="100"/>
        <c:baseTimeUnit val="days"/>
      </c:dateAx>
      <c:valAx>
        <c:axId val="653245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653236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UTN - NOx Abr26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ABR26.xlsx]ABR26'!$B$5:$C$5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ABR26.xlsx]ABR26'!$D$4:$AG$4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UTN ABR26.xlsx]ABR26'!$D$5:$AG$5</c:f>
              <c:numCache>
                <c:formatCode>General</c:formatCode>
                <c:ptCount val="30"/>
                <c:pt idx="0">
                  <c:v>11.7</c:v>
                </c:pt>
                <c:pt idx="1">
                  <c:v>12.3</c:v>
                </c:pt>
                <c:pt idx="2">
                  <c:v>8.6</c:v>
                </c:pt>
                <c:pt idx="3">
                  <c:v>8.6</c:v>
                </c:pt>
                <c:pt idx="4">
                  <c:v>13.2</c:v>
                </c:pt>
                <c:pt idx="5">
                  <c:v>29</c:v>
                </c:pt>
                <c:pt idx="6">
                  <c:v>3.93</c:v>
                </c:pt>
                <c:pt idx="7">
                  <c:v>21.3</c:v>
                </c:pt>
                <c:pt idx="8">
                  <c:v>17.2</c:v>
                </c:pt>
                <c:pt idx="9">
                  <c:v>5.9</c:v>
                </c:pt>
                <c:pt idx="10">
                  <c:v>23.8</c:v>
                </c:pt>
                <c:pt idx="11">
                  <c:v>26.3</c:v>
                </c:pt>
                <c:pt idx="12">
                  <c:v>23.1</c:v>
                </c:pt>
                <c:pt idx="13">
                  <c:v>13.2</c:v>
                </c:pt>
                <c:pt idx="14">
                  <c:v>9.9</c:v>
                </c:pt>
                <c:pt idx="15">
                  <c:v>9.6</c:v>
                </c:pt>
                <c:pt idx="16">
                  <c:v>16.8</c:v>
                </c:pt>
                <c:pt idx="17">
                  <c:v>7</c:v>
                </c:pt>
                <c:pt idx="18">
                  <c:v>21.3</c:v>
                </c:pt>
                <c:pt idx="19">
                  <c:v>21.2</c:v>
                </c:pt>
                <c:pt idx="20">
                  <c:v>14.5</c:v>
                </c:pt>
                <c:pt idx="21">
                  <c:v>25.7</c:v>
                </c:pt>
                <c:pt idx="22">
                  <c:v>18.7</c:v>
                </c:pt>
                <c:pt idx="23">
                  <c:v>31</c:v>
                </c:pt>
                <c:pt idx="24">
                  <c:v>48.1</c:v>
                </c:pt>
                <c:pt idx="25">
                  <c:v>5.7</c:v>
                </c:pt>
                <c:pt idx="26">
                  <c:v>51.6</c:v>
                </c:pt>
                <c:pt idx="27">
                  <c:v>19.7</c:v>
                </c:pt>
                <c:pt idx="28">
                  <c:v>38.1</c:v>
                </c:pt>
                <c:pt idx="29">
                  <c:v>35.799999999999997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DB-4926-8497-83527FE1ADB3}"/>
            </c:ext>
          </c:extLst>
        </c:ser>
        <c:ser>
          <c:idx val="1"/>
          <c:order val="1"/>
          <c:tx>
            <c:strRef>
              <c:f>'[Resumen Estación UTN ABR26.xlsx]ABR26'!$B$8:$C$8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ABR26.xlsx]ABR26'!$D$4:$AG$4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UTN ABR26.xlsx]ABR26'!$D$8:$AG$8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BDB-4926-8497-83527FE1AD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81743"/>
        <c:axId val="1156176943"/>
      </c:lineChart>
      <c:dateAx>
        <c:axId val="115618174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6943"/>
        <c:crosses val="autoZero"/>
        <c:auto val="1"/>
        <c:lblOffset val="100"/>
        <c:baseTimeUnit val="days"/>
      </c:dateAx>
      <c:valAx>
        <c:axId val="115617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81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SO2 Abr26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ABR26.xlsx]ABR26'!$B$9:$C$9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ABR26.xlsx]ABR26'!$D$4:$AG$4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UTN ABR26.xlsx]ABR26'!$D$9:$AG$9</c:f>
              <c:numCache>
                <c:formatCode>General</c:formatCode>
                <c:ptCount val="30"/>
                <c:pt idx="0">
                  <c:v>0.5</c:v>
                </c:pt>
                <c:pt idx="1">
                  <c:v>0.5</c:v>
                </c:pt>
                <c:pt idx="2">
                  <c:v>10.9</c:v>
                </c:pt>
                <c:pt idx="3">
                  <c:v>39.799999999999997</c:v>
                </c:pt>
                <c:pt idx="4">
                  <c:v>6.3</c:v>
                </c:pt>
                <c:pt idx="5">
                  <c:v>26.7</c:v>
                </c:pt>
                <c:pt idx="6">
                  <c:v>9.6999999999999993</c:v>
                </c:pt>
                <c:pt idx="7">
                  <c:v>3.7</c:v>
                </c:pt>
                <c:pt idx="8">
                  <c:v>3.9</c:v>
                </c:pt>
                <c:pt idx="9">
                  <c:v>3.5</c:v>
                </c:pt>
                <c:pt idx="10">
                  <c:v>3.4</c:v>
                </c:pt>
                <c:pt idx="11">
                  <c:v>5</c:v>
                </c:pt>
                <c:pt idx="12">
                  <c:v>3.5</c:v>
                </c:pt>
                <c:pt idx="13">
                  <c:v>3.4</c:v>
                </c:pt>
                <c:pt idx="14">
                  <c:v>3.4</c:v>
                </c:pt>
                <c:pt idx="15">
                  <c:v>3.5</c:v>
                </c:pt>
                <c:pt idx="16">
                  <c:v>3.3</c:v>
                </c:pt>
                <c:pt idx="17">
                  <c:v>3.4</c:v>
                </c:pt>
                <c:pt idx="18">
                  <c:v>9.1</c:v>
                </c:pt>
                <c:pt idx="19">
                  <c:v>6.6</c:v>
                </c:pt>
                <c:pt idx="20">
                  <c:v>3.2</c:v>
                </c:pt>
                <c:pt idx="21">
                  <c:v>3.2</c:v>
                </c:pt>
                <c:pt idx="22">
                  <c:v>5.3</c:v>
                </c:pt>
                <c:pt idx="23">
                  <c:v>3.2</c:v>
                </c:pt>
                <c:pt idx="24">
                  <c:v>3.6</c:v>
                </c:pt>
                <c:pt idx="25">
                  <c:v>3.3</c:v>
                </c:pt>
                <c:pt idx="26">
                  <c:v>3.1</c:v>
                </c:pt>
                <c:pt idx="27">
                  <c:v>3</c:v>
                </c:pt>
                <c:pt idx="28">
                  <c:v>2.1</c:v>
                </c:pt>
                <c:pt idx="29">
                  <c:v>1.9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FB2-4167-A8C8-AE71E56A5D83}"/>
            </c:ext>
          </c:extLst>
        </c:ser>
        <c:ser>
          <c:idx val="1"/>
          <c:order val="1"/>
          <c:tx>
            <c:strRef>
              <c:f>'[Resumen Estación UTN ABR26.xlsx]ABR26'!$B$12:$C$12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ABR26.xlsx]ABR26'!$D$4:$AG$4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UTN ABR26.xlsx]ABR26'!$D$12:$AG$12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B2-4167-A8C8-AE71E56A5D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124208"/>
        <c:axId val="1747123248"/>
      </c:lineChart>
      <c:dateAx>
        <c:axId val="174712420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3248"/>
        <c:crosses val="autoZero"/>
        <c:auto val="1"/>
        <c:lblOffset val="100"/>
        <c:baseTimeUnit val="days"/>
      </c:dateAx>
      <c:valAx>
        <c:axId val="174712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PM10 Abr26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ABR26.xlsx]ABR26'!$B$15:$C$15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ABR26.xlsx]ABR26'!$D$4:$AG$4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UTN ABR26.xlsx]ABR26'!$D$15:$AG$15</c:f>
              <c:numCache>
                <c:formatCode>General</c:formatCode>
                <c:ptCount val="30"/>
                <c:pt idx="0">
                  <c:v>20.7</c:v>
                </c:pt>
                <c:pt idx="1">
                  <c:v>19.399999999999999</c:v>
                </c:pt>
                <c:pt idx="2">
                  <c:v>20.7</c:v>
                </c:pt>
                <c:pt idx="3">
                  <c:v>20.9</c:v>
                </c:pt>
                <c:pt idx="4">
                  <c:v>9.8000000000000007</c:v>
                </c:pt>
                <c:pt idx="5">
                  <c:v>5.5</c:v>
                </c:pt>
                <c:pt idx="6">
                  <c:v>5</c:v>
                </c:pt>
                <c:pt idx="7">
                  <c:v>9.4</c:v>
                </c:pt>
                <c:pt idx="8">
                  <c:v>10</c:v>
                </c:pt>
                <c:pt idx="9">
                  <c:v>5.4</c:v>
                </c:pt>
                <c:pt idx="10">
                  <c:v>8.1999999999999993</c:v>
                </c:pt>
                <c:pt idx="11">
                  <c:v>14.6</c:v>
                </c:pt>
                <c:pt idx="12">
                  <c:v>12</c:v>
                </c:pt>
                <c:pt idx="13">
                  <c:v>13.3</c:v>
                </c:pt>
                <c:pt idx="14">
                  <c:v>11.1</c:v>
                </c:pt>
                <c:pt idx="15">
                  <c:v>13.6</c:v>
                </c:pt>
                <c:pt idx="16">
                  <c:v>15.1</c:v>
                </c:pt>
                <c:pt idx="17">
                  <c:v>7.3</c:v>
                </c:pt>
                <c:pt idx="18">
                  <c:v>14.8</c:v>
                </c:pt>
                <c:pt idx="19">
                  <c:v>23.5</c:v>
                </c:pt>
                <c:pt idx="20">
                  <c:v>9.4</c:v>
                </c:pt>
                <c:pt idx="21">
                  <c:v>5</c:v>
                </c:pt>
                <c:pt idx="22">
                  <c:v>6.3</c:v>
                </c:pt>
                <c:pt idx="23">
                  <c:v>5.4</c:v>
                </c:pt>
                <c:pt idx="24">
                  <c:v>17.100000000000001</c:v>
                </c:pt>
                <c:pt idx="25">
                  <c:v>19.8</c:v>
                </c:pt>
                <c:pt idx="26">
                  <c:v>16.5</c:v>
                </c:pt>
                <c:pt idx="27">
                  <c:v>11.6</c:v>
                </c:pt>
                <c:pt idx="28">
                  <c:v>24.7</c:v>
                </c:pt>
                <c:pt idx="29">
                  <c:v>13.9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F10-4FA7-913E-276BD0903C82}"/>
            </c:ext>
          </c:extLst>
        </c:ser>
        <c:ser>
          <c:idx val="1"/>
          <c:order val="1"/>
          <c:tx>
            <c:strRef>
              <c:f>'[Resumen Estación UTN ABR26.xlsx]ABR26'!$B$16:$C$16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ABR26.xlsx]ABR26'!$D$4:$AG$4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UTN ABR26.xlsx]ABR26'!$D$16:$AG$16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F10-4FA7-913E-276BD0903C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7226527"/>
        <c:axId val="1177199647"/>
      </c:lineChart>
      <c:dateAx>
        <c:axId val="117722652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199647"/>
        <c:crosses val="autoZero"/>
        <c:auto val="1"/>
        <c:lblOffset val="100"/>
        <c:baseTimeUnit val="days"/>
      </c:dateAx>
      <c:valAx>
        <c:axId val="1177199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22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PM2,5 Abr26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ABR26.xlsx]ABR26'!$B$19:$C$19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ABR26.xlsx]ABR26'!$D$4:$AG$4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UTN ABR26.xlsx]ABR26'!$D$19:$AG$19</c:f>
              <c:numCache>
                <c:formatCode>General</c:formatCode>
                <c:ptCount val="30"/>
                <c:pt idx="0">
                  <c:v>7.6</c:v>
                </c:pt>
                <c:pt idx="1">
                  <c:v>9.6</c:v>
                </c:pt>
                <c:pt idx="2">
                  <c:v>9.1999999999999993</c:v>
                </c:pt>
                <c:pt idx="3">
                  <c:v>7.2</c:v>
                </c:pt>
                <c:pt idx="4">
                  <c:v>4.7</c:v>
                </c:pt>
                <c:pt idx="5">
                  <c:v>3</c:v>
                </c:pt>
                <c:pt idx="6">
                  <c:v>2.2999999999999998</c:v>
                </c:pt>
                <c:pt idx="7">
                  <c:v>3.5</c:v>
                </c:pt>
                <c:pt idx="8">
                  <c:v>3.8</c:v>
                </c:pt>
                <c:pt idx="9">
                  <c:v>2.6</c:v>
                </c:pt>
                <c:pt idx="10">
                  <c:v>3.9</c:v>
                </c:pt>
                <c:pt idx="11">
                  <c:v>7.2</c:v>
                </c:pt>
                <c:pt idx="12">
                  <c:v>4.4000000000000004</c:v>
                </c:pt>
                <c:pt idx="13">
                  <c:v>6.4</c:v>
                </c:pt>
                <c:pt idx="14">
                  <c:v>6.7</c:v>
                </c:pt>
                <c:pt idx="15">
                  <c:v>6.3</c:v>
                </c:pt>
                <c:pt idx="16">
                  <c:v>5.5</c:v>
                </c:pt>
                <c:pt idx="17">
                  <c:v>3.3</c:v>
                </c:pt>
                <c:pt idx="18">
                  <c:v>4</c:v>
                </c:pt>
                <c:pt idx="19">
                  <c:v>7.7</c:v>
                </c:pt>
                <c:pt idx="20">
                  <c:v>3.8</c:v>
                </c:pt>
                <c:pt idx="21">
                  <c:v>2.2000000000000002</c:v>
                </c:pt>
                <c:pt idx="22">
                  <c:v>2.2000000000000002</c:v>
                </c:pt>
                <c:pt idx="23">
                  <c:v>2.5</c:v>
                </c:pt>
                <c:pt idx="24">
                  <c:v>7.3</c:v>
                </c:pt>
                <c:pt idx="25">
                  <c:v>3</c:v>
                </c:pt>
                <c:pt idx="26">
                  <c:v>3.7</c:v>
                </c:pt>
                <c:pt idx="27">
                  <c:v>7</c:v>
                </c:pt>
                <c:pt idx="28">
                  <c:v>16.899999999999999</c:v>
                </c:pt>
                <c:pt idx="29">
                  <c:v>8.8000000000000007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84-428B-A777-6876C20807AF}"/>
            </c:ext>
          </c:extLst>
        </c:ser>
        <c:ser>
          <c:idx val="1"/>
          <c:order val="1"/>
          <c:tx>
            <c:strRef>
              <c:f>'[Resumen Estación UTN ABR26.xlsx]ABR26'!$B$20:$C$20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ABR26.xlsx]ABR26'!$D$4:$AG$4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UTN ABR26.xlsx]ABR26'!$D$20:$AG$20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84-428B-A777-6876C20807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63503"/>
        <c:axId val="1156171663"/>
      </c:lineChart>
      <c:dateAx>
        <c:axId val="115616350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1663"/>
        <c:crosses val="autoZero"/>
        <c:auto val="1"/>
        <c:lblOffset val="100"/>
        <c:baseTimeUnit val="days"/>
      </c:dateAx>
      <c:valAx>
        <c:axId val="1156171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63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NOx Abr26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Abril.R1.xlsx]ABRIL'!$B$4:$C$4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Abril.R1.xlsx]ABRIL'!$D$3:$AG$3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Movil Abril.R1.xlsx]ABRIL'!$D$4:$AG$4</c:f>
              <c:numCache>
                <c:formatCode>General</c:formatCode>
                <c:ptCount val="30"/>
                <c:pt idx="0">
                  <c:v>265.79000000000002</c:v>
                </c:pt>
                <c:pt idx="1">
                  <c:v>3.29</c:v>
                </c:pt>
                <c:pt idx="2">
                  <c:v>15.29</c:v>
                </c:pt>
                <c:pt idx="3">
                  <c:v>10.08</c:v>
                </c:pt>
                <c:pt idx="4">
                  <c:v>14.06</c:v>
                </c:pt>
                <c:pt idx="5">
                  <c:v>37.51</c:v>
                </c:pt>
                <c:pt idx="6">
                  <c:v>5.48</c:v>
                </c:pt>
                <c:pt idx="7">
                  <c:v>5</c:v>
                </c:pt>
                <c:pt idx="8">
                  <c:v>16.62</c:v>
                </c:pt>
                <c:pt idx="9">
                  <c:v>47.63</c:v>
                </c:pt>
                <c:pt idx="10">
                  <c:v>61.52</c:v>
                </c:pt>
                <c:pt idx="11">
                  <c:v>19.7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6.17</c:v>
                </c:pt>
                <c:pt idx="20">
                  <c:v>0</c:v>
                </c:pt>
                <c:pt idx="21">
                  <c:v>9.3699999999999992</c:v>
                </c:pt>
                <c:pt idx="22">
                  <c:v>29.48</c:v>
                </c:pt>
                <c:pt idx="23">
                  <c:v>118</c:v>
                </c:pt>
                <c:pt idx="24">
                  <c:v>56.58</c:v>
                </c:pt>
                <c:pt idx="25">
                  <c:v>11.22</c:v>
                </c:pt>
                <c:pt idx="26">
                  <c:v>91.61</c:v>
                </c:pt>
                <c:pt idx="27">
                  <c:v>39.19</c:v>
                </c:pt>
                <c:pt idx="28">
                  <c:v>72.5</c:v>
                </c:pt>
                <c:pt idx="29">
                  <c:v>65.98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190-425F-85A8-F0EA3B8256C3}"/>
            </c:ext>
          </c:extLst>
        </c:ser>
        <c:ser>
          <c:idx val="1"/>
          <c:order val="1"/>
          <c:tx>
            <c:strRef>
              <c:f>'[Resumen Estación Movil Abril.R1.xlsx]ABRIL'!$B$7:$C$7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Abril.R1.xlsx]ABRIL'!$D$3:$AG$3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Movil Abril.R1.xlsx]ABRIL'!$D$7:$AG$7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190-425F-85A8-F0EA3B8256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01681887"/>
        <c:axId val="1501690047"/>
      </c:lineChart>
      <c:dateAx>
        <c:axId val="150168188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501690047"/>
        <c:crosses val="autoZero"/>
        <c:auto val="1"/>
        <c:lblOffset val="100"/>
        <c:baseTimeUnit val="days"/>
      </c:dateAx>
      <c:valAx>
        <c:axId val="15016900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501681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51A425-A575-F645-B160-3B21AB294C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780C0-1416-0748-8427-DE46DF81CD6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DF59AC-EC1B-0544-8935-22615C5BF352}" type="datetimeFigureOut">
              <a:rPr lang="en-US" altLang="en-US"/>
              <a:pPr/>
              <a:t>8/27/2026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27E8020-F1A4-0B4F-9F2F-EBDA0248C5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72F9F9B-1CAD-184E-B380-063912184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0212C9-9824-CC4B-BA8A-32979F0666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2B73B-26B0-8748-B38C-D8B596B9C0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17C9A6-1DCC-394B-85C7-04B48FBC97E6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B6B8476E-D582-B748-BEB4-783EC3E581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7153C8F0-494A-6149-879B-97D7D87C4D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Cover page opt 2</a:t>
            </a: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F2BAB2CE-730C-D742-9420-71A3B46F8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A3E8EB8-B143-D241-9A82-BE8EAA7EE4C4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7C9A6-1DCC-394B-85C7-04B48FBC97E6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04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FE06FEE3-2D52-7D4B-BBD2-ACD5354FA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893445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4AC49B5C-B81E-224B-B420-682418DD8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625475"/>
            <a:ext cx="18878804" cy="7739063"/>
          </a:xfrm>
          <a:prstGeom prst="rect">
            <a:avLst/>
          </a:prstGeo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6695"/>
              </a:spcBef>
              <a:defRPr sz="200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99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11C7D1CE-A14E-7E4E-9C5A-86E567FFCEF9}"/>
              </a:ext>
            </a:extLst>
          </p:cNvPr>
          <p:cNvSpPr>
            <a:spLocks/>
          </p:cNvSpPr>
          <p:nvPr/>
        </p:nvSpPr>
        <p:spPr bwMode="auto">
          <a:xfrm>
            <a:off x="0" y="6911975"/>
            <a:ext cx="20104100" cy="4397375"/>
          </a:xfrm>
          <a:custGeom>
            <a:avLst/>
            <a:gdLst>
              <a:gd name="T0" fmla="*/ 0 w 20104100"/>
              <a:gd name="T1" fmla="*/ 4397137 h 4398009"/>
              <a:gd name="T2" fmla="*/ 20104099 w 20104100"/>
              <a:gd name="T3" fmla="*/ 4397137 h 4398009"/>
              <a:gd name="T4" fmla="*/ 20104099 w 20104100"/>
              <a:gd name="T5" fmla="*/ 0 h 4398009"/>
              <a:gd name="T6" fmla="*/ 0 w 20104100"/>
              <a:gd name="T7" fmla="*/ 0 h 4398009"/>
              <a:gd name="T8" fmla="*/ 0 w 20104100"/>
              <a:gd name="T9" fmla="*/ 4397137 h 43980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104100" h="4398009">
                <a:moveTo>
                  <a:pt x="0" y="4397771"/>
                </a:moveTo>
                <a:lnTo>
                  <a:pt x="20104099" y="4397771"/>
                </a:lnTo>
                <a:lnTo>
                  <a:pt x="20104099" y="0"/>
                </a:lnTo>
                <a:lnTo>
                  <a:pt x="0" y="0"/>
                </a:lnTo>
                <a:lnTo>
                  <a:pt x="0" y="4397771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3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6BC53DDA-FF0F-CF44-990A-751E33B54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1823192" y="628650"/>
            <a:ext cx="8298178" cy="9093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6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314583" y="9079992"/>
            <a:ext cx="3191698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963232" y="9083675"/>
            <a:ext cx="3191697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12648" y="7662672"/>
            <a:ext cx="9896602" cy="1015663"/>
          </a:xfrm>
        </p:spPr>
        <p:txBody>
          <a:bodyPr>
            <a:noAutofit/>
          </a:bodyPr>
          <a:lstStyle>
            <a:lvl1pPr marL="0" indent="0">
              <a:lnSpc>
                <a:spcPts val="6600"/>
              </a:lnSpc>
              <a:buFont typeface="Arial" panose="020B0604020202020204" pitchFamily="34" charset="0"/>
              <a:buNone/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9893506" cy="846386"/>
          </a:xfrm>
        </p:spPr>
        <p:txBody>
          <a:bodyPr>
            <a:noAutofit/>
          </a:bodyPr>
          <a:lstStyle>
            <a:lvl1pPr marL="0" indent="0" algn="l">
              <a:lnSpc>
                <a:spcPts val="6600"/>
              </a:lnSpc>
              <a:spcBef>
                <a:spcPts val="1415"/>
              </a:spcBef>
              <a:buFont typeface="Arial" panose="020B0604020202020204" pitchFamily="34" charset="0"/>
              <a:buNone/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9893506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ClrTx/>
              <a:buFont typeface="Arial"/>
              <a:buNone/>
              <a:defRPr sz="2800" baseline="0">
                <a:latin typeface="Arial"/>
                <a:cs typeface="Arial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707767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9074362"/>
            <a:ext cx="3190930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5C8C91C8-DECF-484A-BA3D-F8EA4C017E8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F3FFB1-13D9-4546-A272-261E975E29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7CC288C-1D84-DC4D-AF69-FF11B1C488C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13586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4A1562-43A9-2B4A-9C49-AA4E493A4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7B561F0A-29B3-B241-8B5F-EC8202329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5953125"/>
            <a:ext cx="1884521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0204704" y="6135624"/>
            <a:ext cx="7671816" cy="394106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102352" y="6144768"/>
            <a:ext cx="3193620" cy="3008376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7013448" y="3246120"/>
            <a:ext cx="3191256" cy="271576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0" y="1545335"/>
            <a:ext cx="5103813" cy="4416553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814048" y="1545335"/>
            <a:ext cx="6089904" cy="1477328"/>
          </a:xfrm>
        </p:spPr>
        <p:txBody>
          <a:bodyPr tIns="64008">
            <a:noAutofit/>
          </a:bodyPr>
          <a:lstStyle>
            <a:lvl1pPr algn="l">
              <a:lnSpc>
                <a:spcPct val="100000"/>
              </a:lnSpc>
              <a:spcBef>
                <a:spcPts val="492"/>
              </a:spcBef>
              <a:defRPr sz="36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452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7562087"/>
            <a:ext cx="2880360" cy="1536192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4048" y="3455989"/>
            <a:ext cx="6089904" cy="1477328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Lucida Grande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>
              <a:spcAft>
                <a:spcPts val="800"/>
              </a:spcAft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Holder 6">
            <a:extLst>
              <a:ext uri="{FF2B5EF4-FFF2-40B4-BE49-F238E27FC236}">
                <a16:creationId xmlns:a16="http://schemas.microsoft.com/office/drawing/2014/main" id="{EE1CCA96-FFEE-7B45-9A8D-B913A22990E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0481C2-6D2D-C74B-B402-1FA91C1CF7B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F47276A-6F41-924C-9639-4915CC2BCB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987046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>
            <a:extLst>
              <a:ext uri="{FF2B5EF4-FFF2-40B4-BE49-F238E27FC236}">
                <a16:creationId xmlns:a16="http://schemas.microsoft.com/office/drawing/2014/main" id="{0402E64A-ECB5-0C4A-865C-E5354D43D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53670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BED1672-93F6-D64A-A61D-0BD0E6B1D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5">
            <a:extLst>
              <a:ext uri="{FF2B5EF4-FFF2-40B4-BE49-F238E27FC236}">
                <a16:creationId xmlns:a16="http://schemas.microsoft.com/office/drawing/2014/main" id="{DEBDF0B6-9605-0A49-B739-A49B768F8AD4}"/>
              </a:ext>
            </a:extLst>
          </p:cNvPr>
          <p:cNvGrpSpPr>
            <a:grpSpLocks/>
          </p:cNvGrpSpPr>
          <p:nvPr/>
        </p:nvGrpSpPr>
        <p:grpSpPr bwMode="auto">
          <a:xfrm>
            <a:off x="6686550" y="1463675"/>
            <a:ext cx="6724650" cy="328613"/>
            <a:chOff x="6686423" y="1463675"/>
            <a:chExt cx="6724777" cy="32923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311E319-90F8-644A-9FC0-0D0C05A5372F}"/>
                </a:ext>
              </a:extLst>
            </p:cNvPr>
            <p:cNvSpPr/>
            <p:nvPr/>
          </p:nvSpPr>
          <p:spPr>
            <a:xfrm>
              <a:off x="13085757" y="1463675"/>
              <a:ext cx="325443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237614-BAD7-8F49-A183-D364A4E29B44}"/>
                </a:ext>
              </a:extLst>
            </p:cNvPr>
            <p:cNvSpPr/>
            <p:nvPr/>
          </p:nvSpPr>
          <p:spPr>
            <a:xfrm>
              <a:off x="6686423" y="1487533"/>
              <a:ext cx="325444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12648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80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018020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3423392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12648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018020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13423392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Holder 6">
            <a:extLst>
              <a:ext uri="{FF2B5EF4-FFF2-40B4-BE49-F238E27FC236}">
                <a16:creationId xmlns:a16="http://schemas.microsoft.com/office/drawing/2014/main" id="{65A1498B-A11D-6D44-8B29-C4479188770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FC50B0-753F-224F-966A-A4CDE0D77465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A5C327C-C765-2848-A93D-07C070DC75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55558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5567E18-3CE6-0D42-AF55-96F5269D3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7722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299450" y="1020763"/>
            <a:ext cx="9870035" cy="9870035"/>
          </a:xfrm>
        </p:spPr>
        <p:txBody>
          <a:bodyPr>
            <a:normAutofit/>
          </a:bodyPr>
          <a:lstStyle/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615553" y="1609343"/>
            <a:ext cx="6769497" cy="808393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9050167-85CD-904A-A28C-82C48B2A2BB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E16EE4-F19B-5E48-B06E-335500D5B83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7F1609E-1D2E-2544-B72E-F9FC0B7B65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16150" y="10074275"/>
            <a:ext cx="5168900" cy="6111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73319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E147B807-0B84-E141-BF82-F857774308A3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7B8FE59-70D5-C645-A89D-DB49BD576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7386114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595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0217150" y="1631949"/>
            <a:ext cx="7683500" cy="72231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740105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9C5F08E-AECB-F640-A35F-93A20C815E1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69C8311-6492-6A45-AFB1-8A5FB250FB0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DA42F-F176-0940-B753-2C568054C2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348913"/>
            <a:ext cx="5797550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243376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7382287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2130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7" y="3670300"/>
            <a:ext cx="7397217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C9827B3-C778-524D-8242-CDA354E7F8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348913"/>
            <a:ext cx="5789613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389735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AES Internal [3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BE4E05D-CDCE-624B-B557-EC89280E7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759075"/>
            <a:ext cx="6086602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2759075"/>
            <a:ext cx="6096000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14247" y="2759075"/>
            <a:ext cx="6086603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4059936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13404850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4034EA6E-E220-FF45-ACBC-F5FE1BE01A1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9571638-B9B7-2E42-BAB6-D472FF6909F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C170E69-1A93-FB4D-9262-1E24998726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85820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AES Internal [3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7A434F8-3BE9-2A4A-8C7E-3FBF69816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6656832"/>
            <a:ext cx="6086602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70040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34048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5"/>
          </p:nvPr>
        </p:nvSpPr>
        <p:spPr>
          <a:xfrm>
            <a:off x="7008748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6"/>
          </p:nvPr>
        </p:nvSpPr>
        <p:spPr>
          <a:xfrm>
            <a:off x="13404850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3841B631-DE3A-054C-BEB3-1EC62C2722E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27C78-938D-224D-96B9-CA949CEA4A4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E81E952-3750-AF46-9E5E-7A71D721F4C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906831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AES Internal [4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0F2D4D9A-7ED1-CF42-93AA-1F994AF30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4883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5303520"/>
            <a:ext cx="4486402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1719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11401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05982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54038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02044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50050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044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15005049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Holder 6">
            <a:extLst>
              <a:ext uri="{FF2B5EF4-FFF2-40B4-BE49-F238E27FC236}">
                <a16:creationId xmlns:a16="http://schemas.microsoft.com/office/drawing/2014/main" id="{4D0C2D1C-762F-E64A-9B16-8A22CF3C5C3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88446B-2E4C-C74E-9626-F961551B182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7D1571-BC30-3B41-9A83-6496F9E510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316560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AES Internal [4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8224A641-2BB8-7B47-AC99-0F8CB7D51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17150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1609344"/>
            <a:ext cx="4486402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7151" y="1609344"/>
            <a:ext cx="4449825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05050" y="1609344"/>
            <a:ext cx="4489958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49824" y="1609344"/>
            <a:ext cx="4449826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5449824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4"/>
          </p:nvPr>
        </p:nvSpPr>
        <p:spPr>
          <a:xfrm>
            <a:off x="612648" y="6719801"/>
            <a:ext cx="4486402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35"/>
          </p:nvPr>
        </p:nvSpPr>
        <p:spPr>
          <a:xfrm>
            <a:off x="15005050" y="6719801"/>
            <a:ext cx="4489958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02044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15005049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1FE7E869-D391-4942-8A29-25354FE41D10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198038-C52C-8B40-9EFE-829079A269E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924F0BE-BF87-9345-BE27-820B6901D9B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51954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43C2C62-06BE-7146-AD66-48D6656A9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4CA5C98-84D1-A54A-B965-22CCBCD47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090863"/>
            <a:ext cx="189372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3404848" y="630936"/>
            <a:ext cx="4454527" cy="246888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203704" y="3282696"/>
            <a:ext cx="7991856" cy="737920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1236072" y="7952379"/>
            <a:ext cx="8315650" cy="630942"/>
          </a:xfrm>
        </p:spPr>
        <p:txBody>
          <a:bodyPr>
            <a:noAutofit/>
          </a:bodyPr>
          <a:lstStyle>
            <a:lvl1pPr marL="0">
              <a:spcBef>
                <a:spcPts val="6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244725" y="1156871"/>
            <a:ext cx="7950834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236072" y="4425182"/>
            <a:ext cx="8264778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EB295A4C-AB9B-CD49-BF80-245706D8607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4298B24-860E-3B4A-B2C4-91208C1AA631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877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8.2  Image 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3BD665E-F991-4AAF-9D6E-F4FAA7CD97C8}"/>
              </a:ext>
            </a:extLst>
          </p:cNvPr>
          <p:cNvGrpSpPr/>
          <p:nvPr userDrawn="1"/>
        </p:nvGrpSpPr>
        <p:grpSpPr>
          <a:xfrm>
            <a:off x="612775" y="1808163"/>
            <a:ext cx="18888075" cy="328613"/>
            <a:chOff x="612775" y="1463675"/>
            <a:chExt cx="18888075" cy="328613"/>
          </a:xfrm>
        </p:grpSpPr>
        <p:pic>
          <p:nvPicPr>
            <p:cNvPr id="10" name="Picture 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775" y="1536700"/>
              <a:ext cx="18888075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5"/>
            <p:cNvGrpSpPr>
              <a:grpSpLocks/>
            </p:cNvGrpSpPr>
            <p:nvPr/>
          </p:nvGrpSpPr>
          <p:grpSpPr bwMode="auto">
            <a:xfrm>
              <a:off x="6686550" y="1463675"/>
              <a:ext cx="6724650" cy="328613"/>
              <a:chOff x="6686423" y="1463675"/>
              <a:chExt cx="6724777" cy="329233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3085757" y="1463675"/>
                <a:ext cx="325443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686423" y="1487533"/>
                <a:ext cx="325444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72645D3C-945F-7947-B2DC-272EF346B3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55259" y="2314131"/>
            <a:ext cx="6036536" cy="3685032"/>
          </a:xfrm>
        </p:spPr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4017C0DA-291E-6847-8F5C-EDF95F988B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457964" y="2314131"/>
            <a:ext cx="6036536" cy="3685032"/>
          </a:xfrm>
        </p:spPr>
      </p:sp>
      <p:sp>
        <p:nvSpPr>
          <p:cNvPr id="37" name="Slide Number Placeholder 8">
            <a:extLst>
              <a:ext uri="{FF2B5EF4-FFF2-40B4-BE49-F238E27FC236}">
                <a16:creationId xmlns:a16="http://schemas.microsoft.com/office/drawing/2014/main" id="{72C16AC1-053F-6944-BAB2-1034576AAE4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12D25F-36EA-1846-9121-94D6AEC622FE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8" name="Picture Placeholder 1">
            <a:extLst>
              <a:ext uri="{FF2B5EF4-FFF2-40B4-BE49-F238E27FC236}">
                <a16:creationId xmlns:a16="http://schemas.microsoft.com/office/drawing/2014/main" id="{6C68B3C1-5B96-E649-8956-E9F17A7B0B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" y="2314131"/>
            <a:ext cx="6036536" cy="3685032"/>
          </a:xfrm>
        </p:spPr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7830AE5A-3C00-7D4F-A226-49CA4C4B6000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12648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97CA4596-F8E8-F143-989A-4CFF48AC43E0}"/>
              </a:ext>
            </a:extLst>
          </p:cNvPr>
          <p:cNvSpPr txBox="1">
            <a:spLocks/>
          </p:cNvSpPr>
          <p:nvPr userDrawn="1"/>
        </p:nvSpPr>
        <p:spPr>
          <a:xfrm>
            <a:off x="612647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55A259C9-8A66-A144-9BF6-921FDA07BF9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7055259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A1F3EB49-7000-A042-9157-49FAFF5A22FF}"/>
              </a:ext>
            </a:extLst>
          </p:cNvPr>
          <p:cNvSpPr txBox="1">
            <a:spLocks/>
          </p:cNvSpPr>
          <p:nvPr userDrawn="1"/>
        </p:nvSpPr>
        <p:spPr>
          <a:xfrm>
            <a:off x="7055258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39616AF-8942-0343-98C5-C7A8E732246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3404852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A1C4B6BB-8A36-6240-918A-C0FCD7806204}"/>
              </a:ext>
            </a:extLst>
          </p:cNvPr>
          <p:cNvSpPr txBox="1">
            <a:spLocks/>
          </p:cNvSpPr>
          <p:nvPr userDrawn="1"/>
        </p:nvSpPr>
        <p:spPr>
          <a:xfrm>
            <a:off x="13404851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B753494E-89E1-1048-A00D-457FF35903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2775" y="502919"/>
            <a:ext cx="18881725" cy="1113155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E0747E4-B019-C84B-89B9-97BF4D59DD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78141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AES Internal [6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17C348-73EC-E248-8EE3-49C3496E9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3"/>
          <p:cNvSpPr>
            <a:spLocks noGrp="1"/>
          </p:cNvSpPr>
          <p:nvPr>
            <p:ph type="body" sz="quarter" idx="36"/>
          </p:nvPr>
        </p:nvSpPr>
        <p:spPr>
          <a:xfrm>
            <a:off x="13404850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7" y="155448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49" y="155448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155448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612647" y="621792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25"/>
          </p:nvPr>
        </p:nvSpPr>
        <p:spPr>
          <a:xfrm>
            <a:off x="7004049" y="621792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13404850" y="621792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2993137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3395453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603250" y="7635875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9"/>
          </p:nvPr>
        </p:nvSpPr>
        <p:spPr>
          <a:xfrm>
            <a:off x="6999351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5D67D1AD-0A76-5741-AFCC-4CD914317D49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63475F-3714-F149-B016-3D210086E0E7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AF987F2-663B-4247-B417-0204866E3FE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72976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9">
            <a:extLst>
              <a:ext uri="{FF2B5EF4-FFF2-40B4-BE49-F238E27FC236}">
                <a16:creationId xmlns:a16="http://schemas.microsoft.com/office/drawing/2014/main" id="{B808263A-A31A-7B4C-BE97-A971872B61EA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A2AE5C88-A740-8944-8B79-66274D994CC4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4273617D-A228-AE4C-8A27-9CCDC74924F6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7C073446-7FF6-324A-AB17-5F303AC79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579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4"/>
            <a:ext cx="2563813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210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4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22034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86042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50050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22034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86042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50050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6" name="Holder 6">
            <a:extLst>
              <a:ext uri="{FF2B5EF4-FFF2-40B4-BE49-F238E27FC236}">
                <a16:creationId xmlns:a16="http://schemas.microsoft.com/office/drawing/2014/main" id="{EF98276B-7059-8A48-A335-2B3130E26E3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EDF5FF-0E9B-7F4F-88BF-5F6613618A4D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5EA31177-A038-1B47-9F06-1DC1B0762B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450330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0D76F08-1810-C941-A1A3-CD593D0EF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39356" y="1837944"/>
            <a:ext cx="2563812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370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037806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0378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31503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31503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B1935E77-1EF1-114C-9CD6-697C2B5C529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A299814-D073-2141-BC9B-F43D4FE7FB3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0FD7EC3-C46B-8F43-81AD-DFBF12E30F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80941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AES Internal [6 Grid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9C4AA776-41E6-7342-AD3B-076535B2CA24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6CB56901-56C1-A548-B710-C5A99903BA39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276B89FD-5C40-6148-A3BA-25C22ED23F17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DF058513-D7EB-724D-A36C-2368FBC9A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13633450" y="2171745"/>
            <a:ext cx="5611622" cy="2794611"/>
          </a:xfrm>
        </p:spPr>
        <p:txBody>
          <a:bodyPr tIns="9144"/>
          <a:lstStyle>
            <a:lvl1pPr marL="9144" algn="l">
              <a:lnSpc>
                <a:spcPct val="100000"/>
              </a:lnSpc>
              <a:defRPr sz="14400" kern="1200" spc="-1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7223760" y="6839159"/>
            <a:ext cx="5571490" cy="2777916"/>
          </a:xfrm>
        </p:spPr>
        <p:txBody>
          <a:bodyPr tIns="9144">
            <a:noAutofit/>
          </a:bodyPr>
          <a:lstStyle>
            <a:lvl1pPr marL="9144">
              <a:lnSpc>
                <a:spcPts val="9980"/>
              </a:lnSpc>
              <a:defRPr sz="72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3"/>
            <a:ext cx="2563813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564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64078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5"/>
            <a:ext cx="2564078" cy="52065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Holder 6">
            <a:extLst>
              <a:ext uri="{FF2B5EF4-FFF2-40B4-BE49-F238E27FC236}">
                <a16:creationId xmlns:a16="http://schemas.microsoft.com/office/drawing/2014/main" id="{43D9B309-1FE3-2E40-AE81-4FE0EC63412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E719A4-FA06-334B-AE7F-AFC47F646A69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5A4DD7AF-D235-3342-9CCA-15AC3698B8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41913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0.5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607809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7" y="268007"/>
            <a:ext cx="18823655" cy="110799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368AFC-FE9F-D847-9A28-AC25DAA724D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31F94AB6-8040-4DD9-A994-8783947F51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101" y="2171011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1D80CE05-C840-4B45-A321-33A0C8BE7B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648" y="4473274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DA918964-0649-474D-A42E-64762CA22E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6629" y="5143199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37" name="Picture Placeholder 29">
            <a:extLst>
              <a:ext uri="{FF2B5EF4-FFF2-40B4-BE49-F238E27FC236}">
                <a16:creationId xmlns:a16="http://schemas.microsoft.com/office/drawing/2014/main" id="{BA814C1D-6211-43E3-8BCD-64A3310F58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62089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8" name="Text Placeholder 33">
            <a:extLst>
              <a:ext uri="{FF2B5EF4-FFF2-40B4-BE49-F238E27FC236}">
                <a16:creationId xmlns:a16="http://schemas.microsoft.com/office/drawing/2014/main" id="{438EF992-94AA-4A95-85B7-600197E61F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16636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9" name="Text Placeholder 33">
            <a:extLst>
              <a:ext uri="{FF2B5EF4-FFF2-40B4-BE49-F238E27FC236}">
                <a16:creationId xmlns:a16="http://schemas.microsoft.com/office/drawing/2014/main" id="{4057C646-8415-4399-BDA3-D2C4C01063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40617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1" name="Picture Placeholder 29">
            <a:extLst>
              <a:ext uri="{FF2B5EF4-FFF2-40B4-BE49-F238E27FC236}">
                <a16:creationId xmlns:a16="http://schemas.microsoft.com/office/drawing/2014/main" id="{E12A60F8-F272-40B5-8BBA-07EA502BD6D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976635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2" name="Text Placeholder 33">
            <a:extLst>
              <a:ext uri="{FF2B5EF4-FFF2-40B4-BE49-F238E27FC236}">
                <a16:creationId xmlns:a16="http://schemas.microsoft.com/office/drawing/2014/main" id="{316020D7-D346-413B-BC40-13FE5A027F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1182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3" name="Text Placeholder 33">
            <a:extLst>
              <a:ext uri="{FF2B5EF4-FFF2-40B4-BE49-F238E27FC236}">
                <a16:creationId xmlns:a16="http://schemas.microsoft.com/office/drawing/2014/main" id="{C855F204-B2C4-4E15-9F73-DC284C312DB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55163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5" name="Picture Placeholder 29">
            <a:extLst>
              <a:ext uri="{FF2B5EF4-FFF2-40B4-BE49-F238E27FC236}">
                <a16:creationId xmlns:a16="http://schemas.microsoft.com/office/drawing/2014/main" id="{DA7CBF84-5BE3-4FA8-9181-DBAC8FEA3DC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869744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6" name="Text Placeholder 33">
            <a:extLst>
              <a:ext uri="{FF2B5EF4-FFF2-40B4-BE49-F238E27FC236}">
                <a16:creationId xmlns:a16="http://schemas.microsoft.com/office/drawing/2014/main" id="{9DDCE252-555C-403E-AE0B-977ADFF57A8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324291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7" name="Text Placeholder 33">
            <a:extLst>
              <a:ext uri="{FF2B5EF4-FFF2-40B4-BE49-F238E27FC236}">
                <a16:creationId xmlns:a16="http://schemas.microsoft.com/office/drawing/2014/main" id="{3BC35A1E-2259-489A-861B-8E49F4CA47A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348272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9" name="Picture Placeholder 29">
            <a:extLst>
              <a:ext uri="{FF2B5EF4-FFF2-40B4-BE49-F238E27FC236}">
                <a16:creationId xmlns:a16="http://schemas.microsoft.com/office/drawing/2014/main" id="{D6FCFBB0-55E7-4804-9427-1723F57B8A5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6695631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9876B448-B798-4583-AB10-BEC7B8E085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150178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1" name="Text Placeholder 33">
            <a:extLst>
              <a:ext uri="{FF2B5EF4-FFF2-40B4-BE49-F238E27FC236}">
                <a16:creationId xmlns:a16="http://schemas.microsoft.com/office/drawing/2014/main" id="{3743A1DC-7151-4F9E-B034-08340CC9DF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174159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2" name="Picture Placeholder 29">
            <a:extLst>
              <a:ext uri="{FF2B5EF4-FFF2-40B4-BE49-F238E27FC236}">
                <a16:creationId xmlns:a16="http://schemas.microsoft.com/office/drawing/2014/main" id="{56F66CA6-8E49-44ED-A359-ABFC307C9F9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158101" y="6167167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3" name="Text Placeholder 33">
            <a:extLst>
              <a:ext uri="{FF2B5EF4-FFF2-40B4-BE49-F238E27FC236}">
                <a16:creationId xmlns:a16="http://schemas.microsoft.com/office/drawing/2014/main" id="{257680FC-C748-47F9-8B53-C6A618AF5C4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2648" y="8469430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4" name="Text Placeholder 33">
            <a:extLst>
              <a:ext uri="{FF2B5EF4-FFF2-40B4-BE49-F238E27FC236}">
                <a16:creationId xmlns:a16="http://schemas.microsoft.com/office/drawing/2014/main" id="{2C89DDE4-76B2-404F-ADC8-CA34167F509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6629" y="9139355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5" name="Picture Placeholder 29">
            <a:extLst>
              <a:ext uri="{FF2B5EF4-FFF2-40B4-BE49-F238E27FC236}">
                <a16:creationId xmlns:a16="http://schemas.microsoft.com/office/drawing/2014/main" id="{C26DACF4-299D-4794-802B-0F4CA1BFEBB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62089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6" name="Text Placeholder 33">
            <a:extLst>
              <a:ext uri="{FF2B5EF4-FFF2-40B4-BE49-F238E27FC236}">
                <a16:creationId xmlns:a16="http://schemas.microsoft.com/office/drawing/2014/main" id="{2A17982C-5817-4204-8047-3BD2EF3A6C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16636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7" name="Text Placeholder 33">
            <a:extLst>
              <a:ext uri="{FF2B5EF4-FFF2-40B4-BE49-F238E27FC236}">
                <a16:creationId xmlns:a16="http://schemas.microsoft.com/office/drawing/2014/main" id="{24B4060D-4AC2-45A4-A828-20D830D7404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40617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8" name="Picture Placeholder 29">
            <a:extLst>
              <a:ext uri="{FF2B5EF4-FFF2-40B4-BE49-F238E27FC236}">
                <a16:creationId xmlns:a16="http://schemas.microsoft.com/office/drawing/2014/main" id="{094A2483-95D4-42B8-B90B-2B741E0FEA20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976635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9" name="Text Placeholder 33">
            <a:extLst>
              <a:ext uri="{FF2B5EF4-FFF2-40B4-BE49-F238E27FC236}">
                <a16:creationId xmlns:a16="http://schemas.microsoft.com/office/drawing/2014/main" id="{A8228FF0-A554-43FB-B098-253090F918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31182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0" name="Text Placeholder 33">
            <a:extLst>
              <a:ext uri="{FF2B5EF4-FFF2-40B4-BE49-F238E27FC236}">
                <a16:creationId xmlns:a16="http://schemas.microsoft.com/office/drawing/2014/main" id="{64543487-EF0E-4BD9-9EA1-9D02E6A0442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455163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1" name="Picture Placeholder 29">
            <a:extLst>
              <a:ext uri="{FF2B5EF4-FFF2-40B4-BE49-F238E27FC236}">
                <a16:creationId xmlns:a16="http://schemas.microsoft.com/office/drawing/2014/main" id="{3BFED45D-BD9A-4720-904F-6972788C2B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2869744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2" name="Text Placeholder 33">
            <a:extLst>
              <a:ext uri="{FF2B5EF4-FFF2-40B4-BE49-F238E27FC236}">
                <a16:creationId xmlns:a16="http://schemas.microsoft.com/office/drawing/2014/main" id="{88C2B752-0519-4065-B701-E8B8C59854D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2324291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3" name="Text Placeholder 33">
            <a:extLst>
              <a:ext uri="{FF2B5EF4-FFF2-40B4-BE49-F238E27FC236}">
                <a16:creationId xmlns:a16="http://schemas.microsoft.com/office/drawing/2014/main" id="{A6CCC71B-C56F-432C-A01C-984FEB65331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348272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4" name="Picture Placeholder 29">
            <a:extLst>
              <a:ext uri="{FF2B5EF4-FFF2-40B4-BE49-F238E27FC236}">
                <a16:creationId xmlns:a16="http://schemas.microsoft.com/office/drawing/2014/main" id="{93674F5D-3CFB-4303-99D8-2EF51525276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6695631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5" name="Text Placeholder 33">
            <a:extLst>
              <a:ext uri="{FF2B5EF4-FFF2-40B4-BE49-F238E27FC236}">
                <a16:creationId xmlns:a16="http://schemas.microsoft.com/office/drawing/2014/main" id="{0019299E-A537-48E4-8095-01F52E40ECD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6150178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F76E1069-A03C-427C-8DCF-2F12A5378D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6174159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0E016CA0-61D9-FC4C-A2A4-DD3C56FED0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7032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1E52FE7-22DD-564F-8387-36C650F26E8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70562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746C018-BD35-8A4C-9B80-5D2B5503B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91346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91346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6098BE1C-8C29-374E-A40D-86FBE9B445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5C3DAC1-5F26-9F46-8292-9737C6AD217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3540272-0A3E-DE42-BD54-EBA88C3C3A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08825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Titl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FCF63C48-F5D2-CA4B-ADF0-07F8778FC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E87FF05E-9C77-9F4A-8239-C982344B10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4B6E85-3FF2-5C48-B078-80E9A203431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5123298-EF11-D443-936C-052A764543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289101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FFED73E-F3C5-764C-BE91-8027CC46E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B789805F-E978-7B4A-AE98-DEB9B34A3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72430E-36EE-6142-A3F0-5D895512D3CB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722E07F-756D-624A-B3F1-006F7A91B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20095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64BD89B-98D7-0843-9278-BDF1B94C4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B8A2F9-4DA2-E94B-B2A4-4E0E408117CD}"/>
              </a:ext>
            </a:extLst>
          </p:cNvPr>
          <p:cNvSpPr/>
          <p:nvPr/>
        </p:nvSpPr>
        <p:spPr>
          <a:xfrm>
            <a:off x="612648" y="5788152"/>
            <a:ext cx="18888202" cy="192456"/>
          </a:xfrm>
          <a:prstGeom prst="rect">
            <a:avLst/>
          </a:prstGeom>
          <a:gradFill flip="none" rotWithShape="1">
            <a:gsLst>
              <a:gs pos="100000">
                <a:srgbClr val="3250FC"/>
              </a:gs>
              <a:gs pos="70000">
                <a:srgbClr val="9E70FF"/>
              </a:gs>
              <a:gs pos="34000">
                <a:srgbClr val="2ACEEB"/>
              </a:gs>
              <a:gs pos="0">
                <a:srgbClr val="2CBF3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1805922" y="1536192"/>
            <a:ext cx="6073114" cy="425196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5980176"/>
            <a:ext cx="11805922" cy="533095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12848" y="1433165"/>
            <a:ext cx="6696202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176250" y="7114846"/>
            <a:ext cx="4702786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387A00AF-90FA-444D-A13D-D076E08A56E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A1F82D-913E-C94E-8444-A091775D9B2B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2130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Gray]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4FB28D92-137F-0F44-AA8B-13639C312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CEED1D4B-63A7-F04E-91AE-0F2A19D21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179288-CFC1-F047-AA09-DBD0BEB302F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C962F63-7794-1D4E-8A43-3EB96E6ED4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08537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608369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356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096000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D56EEC6-6842-E84B-97B3-B7B5038836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5789613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5970914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64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E05ED92-06B8-344F-BBFD-997C48A138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062062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0.3 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EF687C3-F1DB-4546-88CA-71C709E7063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4587AF2C-0726-40CF-9EEA-145D962085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16994" y="2906833"/>
            <a:ext cx="8974170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C4FBB0C-2597-4961-BF0E-BE6360AFBD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616994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C4B07EE-4B93-4699-BF73-43D29FA5BB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258842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8" name="Marcador de texto 22">
            <a:extLst>
              <a:ext uri="{FF2B5EF4-FFF2-40B4-BE49-F238E27FC236}">
                <a16:creationId xmlns:a16="http://schemas.microsoft.com/office/drawing/2014/main" id="{389A6EC0-836E-4312-8884-833D039AC6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92354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18E83024-DB76-40CE-B7E4-FCC167CCA3E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2354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9D8B11FE-65D7-448C-9692-7A7842AD3B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8521" y="2991325"/>
            <a:ext cx="9013924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F5DCD499-75C9-4C26-8C33-A7FAE2E89B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3665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B6D3D3D5-3464-4979-B0DE-5768C856199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95513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E6420EEF-1F76-4033-AB3D-90DDA3B9585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3665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  <p:sp>
        <p:nvSpPr>
          <p:cNvPr id="29" name="Marcador de texto 22">
            <a:extLst>
              <a:ext uri="{FF2B5EF4-FFF2-40B4-BE49-F238E27FC236}">
                <a16:creationId xmlns:a16="http://schemas.microsoft.com/office/drawing/2014/main" id="{E574AA54-0C2A-4469-BBA8-85F6DBA63F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403321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30" name="Marcador de texto 23">
            <a:extLst>
              <a:ext uri="{FF2B5EF4-FFF2-40B4-BE49-F238E27FC236}">
                <a16:creationId xmlns:a16="http://schemas.microsoft.com/office/drawing/2014/main" id="{27686060-F627-4419-9A31-DDC2C37F970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403321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855EF96D-97B7-4F0A-AE8B-30A7987D4EA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564632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</p:spTree>
    <p:extLst>
      <p:ext uri="{BB962C8B-B14F-4D97-AF65-F5344CB8AC3E}">
        <p14:creationId xmlns:p14="http://schemas.microsoft.com/office/powerpoint/2010/main" val="261509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151DDE8B-F12F-544F-8202-8EDBDDE30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older 6">
            <a:extLst>
              <a:ext uri="{FF2B5EF4-FFF2-40B4-BE49-F238E27FC236}">
                <a16:creationId xmlns:a16="http://schemas.microsoft.com/office/drawing/2014/main" id="{98BDC379-FB56-1B4C-85A1-49CC46E89D3D}"/>
              </a:ext>
            </a:extLst>
          </p:cNvPr>
          <p:cNvSpPr txBox="1">
            <a:spLocks/>
          </p:cNvSpPr>
          <p:nvPr/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5332337B-3414-F340-8A76-EB308A9C5B6C}" type="slidenum">
              <a:rPr lang="en-US" altLang="en-US" sz="1000" b="1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‹Nº›</a:t>
            </a:fld>
            <a:endParaRPr lang="en-US" altLang="en-US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2824" y="5216666"/>
            <a:ext cx="7688026" cy="409560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05840" indent="-457200">
              <a:spcAft>
                <a:spcPts val="800"/>
              </a:spcAft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812824" y="2779776"/>
            <a:ext cx="7688026" cy="210314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612648"/>
            <a:ext cx="10204450" cy="10045827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11804650" y="1258888"/>
            <a:ext cx="1219200" cy="1219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8848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Section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5E18BAB0-F3C1-D84C-B08D-ACAF32C5C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7">
            <a:extLst>
              <a:ext uri="{FF2B5EF4-FFF2-40B4-BE49-F238E27FC236}">
                <a16:creationId xmlns:a16="http://schemas.microsoft.com/office/drawing/2014/main" id="{FB65D0E6-AB2B-1C4B-B3FB-E7C78137D49E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D33BEF19-2E4F-114D-B4A2-2EF3F0EE796C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12648" y="3401568"/>
            <a:ext cx="18882360" cy="6801862"/>
          </a:xfrm>
        </p:spPr>
        <p:txBody>
          <a:bodyPr/>
          <a:lstStyle>
            <a:lvl1pPr marL="0" marR="5080">
              <a:lnSpc>
                <a:spcPts val="8620"/>
              </a:lnSpc>
              <a:spcBef>
                <a:spcPts val="0"/>
              </a:spcBef>
              <a:defRPr sz="72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612648" y="694944"/>
            <a:ext cx="18878804" cy="221599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Header Copy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D898A10A-2898-1045-A54B-276CEF3D4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810A92D-4DFF-6A45-9EE7-795EE0271AD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323E482-239F-E94C-B454-0F7845850B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768766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F0B5CF4-F4D8-E346-9646-05ACD7DFA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0B78F6BD-B5CC-904F-8C8E-B5A3A88B9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478088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950976"/>
            <a:ext cx="17288002" cy="110799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3095641"/>
            <a:ext cx="18888202" cy="6081713"/>
          </a:xfrm>
        </p:spPr>
        <p:txBody>
          <a:bodyPr t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593940E8-723B-1C4E-A6C8-6714D470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02D98C-76AD-7348-B2FB-E43B05BD2DCF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10A6F2B-7906-AC42-84D6-D2CE2106B0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0119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94C951AA-9F6D-1440-985B-222C56784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701676"/>
            <a:ext cx="17288002" cy="9639300"/>
          </a:xfrm>
        </p:spPr>
        <p:txBody>
          <a:bodyPr tIns="411480">
            <a:normAutofit/>
          </a:bodyPr>
          <a:lstStyle>
            <a:lvl1pPr marL="12700" marR="5080" indent="1835785" defTabSz="914400" eaLnBrk="1" fontAlgn="auto" latinLnBrk="0" hangingPunct="1">
              <a:lnSpc>
                <a:spcPct val="100000"/>
              </a:lnSpc>
              <a:spcBef>
                <a:spcPts val="3229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44D7F434-02C9-CA43-BF8D-9A879C87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C59606-A346-0444-AA3C-1614891AAB9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6D4281-87AA-0C47-8BB9-BCDED1DBC5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250" y="15398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1E23199-4F39-C44C-9996-B02FC3D665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538450" y="37496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D94899D-B080-D445-AEDF-9B8237908A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60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Thank You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1EC0A22-9EC3-F743-8F85-98FCBFE6F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704088"/>
            <a:ext cx="18881852" cy="4450449"/>
          </a:xfrm>
          <a:prstGeom prst="rect">
            <a:avLst/>
          </a:prstGeom>
        </p:spPr>
        <p:txBody>
          <a:bodyPr wrap="square" tIns="18288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4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C6466333-1474-B440-B422-6BB6BA17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79ACDDE-B716-5540-99F6-16937E07ACA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DFADC37-4782-8F48-A6AA-A89827A266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1027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602C721A-E719-C743-8D97-20EAD54BD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604250" y="628649"/>
            <a:ext cx="11499850" cy="91408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913982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691412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9248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19B23B14-491A-724C-8DEB-A588CDFE77F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5FB5B99-7193-F245-AC66-0CF6D4D7AC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9A4029F-2737-2747-9AFE-C39EB2DF399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1798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6438A03C-3226-C04D-88DD-BFA3F1D3D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0" y="687388"/>
            <a:ext cx="9318625" cy="24130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15650" b="0" i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7" name="Holder 3">
            <a:extLst>
              <a:ext uri="{FF2B5EF4-FFF2-40B4-BE49-F238E27FC236}">
                <a16:creationId xmlns:a16="http://schemas.microsoft.com/office/drawing/2014/main" id="{15A81349-9460-A149-A843-8DC4E8C164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5950" y="3267075"/>
            <a:ext cx="18872200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  <p:sldLayoutId id="2147483937" r:id="rId15"/>
    <p:sldLayoutId id="2147483939" r:id="rId16"/>
    <p:sldLayoutId id="2147483940" r:id="rId17"/>
    <p:sldLayoutId id="2147483941" r:id="rId18"/>
    <p:sldLayoutId id="2147483942" r:id="rId19"/>
    <p:sldLayoutId id="2147484013" r:id="rId20"/>
    <p:sldLayoutId id="2147483943" r:id="rId21"/>
    <p:sldLayoutId id="2147483944" r:id="rId22"/>
    <p:sldLayoutId id="2147483945" r:id="rId23"/>
    <p:sldLayoutId id="2147483946" r:id="rId24"/>
    <p:sldLayoutId id="2147484006" r:id="rId25"/>
    <p:sldLayoutId id="2147483947" r:id="rId26"/>
    <p:sldLayoutId id="2147483948" r:id="rId27"/>
    <p:sldLayoutId id="2147483949" r:id="rId28"/>
    <p:sldLayoutId id="2147483950" r:id="rId29"/>
    <p:sldLayoutId id="2147483951" r:id="rId30"/>
    <p:sldLayoutId id="2147484007" r:id="rId31"/>
    <p:sldLayoutId id="2147484011" r:id="rId32"/>
    <p:sldLayoutId id="2147484012" r:id="rId3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72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5F4B-6F04-084B-AAD3-DC6680AEB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050" y="2682875"/>
            <a:ext cx="4495800" cy="1173510"/>
          </a:xfrm>
        </p:spPr>
        <p:txBody>
          <a:bodyPr vert="horz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marR="0">
              <a:lnSpc>
                <a:spcPts val="8238"/>
              </a:lnSpc>
              <a:spcBef>
                <a:spcPct val="0"/>
              </a:spcBef>
              <a:defRPr/>
            </a:pPr>
            <a:r>
              <a:rPr lang="es-AR" sz="8000" dirty="0"/>
              <a:t>Calidad del aire</a:t>
            </a:r>
            <a:endParaRPr lang="en-US" sz="7400" dirty="0">
              <a:solidFill>
                <a:srgbClr val="16A837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E1B87-1C6B-A24A-BDAF-409A0A717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AES Argentina</a:t>
            </a:r>
          </a:p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Abril 2026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F1B1A2-E7DC-94EA-C214-802B24F1D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50" y="2262393"/>
            <a:ext cx="1765300" cy="1765300"/>
          </a:xfrm>
          <a:prstGeom prst="rect">
            <a:avLst/>
          </a:prstGeom>
        </p:spPr>
      </p:pic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A28F5947-3B46-D49E-D51D-3251B5E9B1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r="2420"/>
          <a:stretch>
            <a:fillRect/>
          </a:stretch>
        </p:blipFill>
        <p:spPr/>
      </p:pic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5B7D5AB2-2600-BDAA-B772-FB726748B0B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 b="9775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68607-47F2-FB67-8563-6BE7426CC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FD31D00B-6C6E-017F-0828-23A4670A4D59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Estación Saavedra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D03B095-15B2-2505-EB39-190C90DCECAD}"/>
              </a:ext>
            </a:extLst>
          </p:cNvPr>
          <p:cNvSpPr txBox="1"/>
          <p:nvPr/>
        </p:nvSpPr>
        <p:spPr>
          <a:xfrm>
            <a:off x="842736" y="10872575"/>
            <a:ext cx="134003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500" dirty="0">
                <a:latin typeface="Arial" panose="020B0604020202020204" pitchFamily="34" charset="0"/>
                <a:cs typeface="Arial" panose="020B0604020202020204" pitchFamily="34" charset="0"/>
              </a:rPr>
              <a:t>No se observan valores por encima del límite legal - </a:t>
            </a:r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El equipo de PM10 y PM2,5 fue retirado y se encuentra a la espera de un repuesto.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655C20CB-465E-49D5-AB30-C5D455B5B1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2878080"/>
              </p:ext>
            </p:extLst>
          </p:nvPr>
        </p:nvGraphicFramePr>
        <p:xfrm>
          <a:off x="1324738" y="1198774"/>
          <a:ext cx="8026399" cy="432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EC70943-20E7-4C41-8691-9DF9AF699E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9249510"/>
              </p:ext>
            </p:extLst>
          </p:nvPr>
        </p:nvGraphicFramePr>
        <p:xfrm>
          <a:off x="9779772" y="1198773"/>
          <a:ext cx="7739878" cy="432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BC2EB67E-D5F6-49B8-AF98-5C0F10BA1E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6031935"/>
              </p:ext>
            </p:extLst>
          </p:nvPr>
        </p:nvGraphicFramePr>
        <p:xfrm>
          <a:off x="1324737" y="5670550"/>
          <a:ext cx="8026399" cy="4323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C8D05CC-43C8-48A7-A4B7-7A1C91194F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9128935"/>
              </p:ext>
            </p:extLst>
          </p:nvPr>
        </p:nvGraphicFramePr>
        <p:xfrm>
          <a:off x="9779772" y="5787178"/>
          <a:ext cx="7892278" cy="4206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70472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0E6FAD3-D78A-E6B6-19D3-66CD3EC37BB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Estación UTN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04562F9-4B7F-6F6A-9E5A-3E5C2E8FA0FB}"/>
              </a:ext>
            </a:extLst>
          </p:cNvPr>
          <p:cNvSpPr txBox="1"/>
          <p:nvPr/>
        </p:nvSpPr>
        <p:spPr>
          <a:xfrm>
            <a:off x="842736" y="10872575"/>
            <a:ext cx="450155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500" dirty="0">
                <a:latin typeface="Arial" panose="020B0604020202020204" pitchFamily="34" charset="0"/>
                <a:cs typeface="Arial" panose="020B0604020202020204" pitchFamily="34" charset="0"/>
              </a:rPr>
              <a:t>No se observan valores por encima del límite legal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E87A3CA-1883-4DBC-AE47-693EFB990C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6834314"/>
              </p:ext>
            </p:extLst>
          </p:nvPr>
        </p:nvGraphicFramePr>
        <p:xfrm>
          <a:off x="752078" y="1423298"/>
          <a:ext cx="7928372" cy="409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45CBA47-E6B6-43E4-9412-7071580525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6049640"/>
              </p:ext>
            </p:extLst>
          </p:nvPr>
        </p:nvGraphicFramePr>
        <p:xfrm>
          <a:off x="9213850" y="1423297"/>
          <a:ext cx="8458200" cy="409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5182EC40-60E2-4AA9-9DB1-46C0014531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3225503"/>
              </p:ext>
            </p:extLst>
          </p:nvPr>
        </p:nvGraphicFramePr>
        <p:xfrm>
          <a:off x="866866" y="5863749"/>
          <a:ext cx="7928372" cy="4210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9342129A-8385-475C-B994-4FB27F1937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6770593"/>
              </p:ext>
            </p:extLst>
          </p:nvPr>
        </p:nvGraphicFramePr>
        <p:xfrm>
          <a:off x="9594850" y="5863749"/>
          <a:ext cx="8077200" cy="4159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71599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DD27E-DBB5-FD2E-4F73-4801652D1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ECACC6F-C384-3156-6F75-9B3F3A86347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Estación Móvil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E4EB86-6861-89F6-5317-1981498DC325}"/>
              </a:ext>
            </a:extLst>
          </p:cNvPr>
          <p:cNvSpPr txBox="1"/>
          <p:nvPr/>
        </p:nvSpPr>
        <p:spPr>
          <a:xfrm>
            <a:off x="842736" y="10872575"/>
            <a:ext cx="885050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Se observa el día 1/04 valores de NOx por encima del </a:t>
            </a:r>
            <a:r>
              <a:rPr lang="es-MX" sz="1500" dirty="0" err="1">
                <a:latin typeface="Arial" panose="020B0604020202020204" pitchFamily="34" charset="0"/>
                <a:cs typeface="Arial" panose="020B0604020202020204" pitchFamily="34" charset="0"/>
              </a:rPr>
              <a:t>límte</a:t>
            </a:r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 correspondiendo a calibración del equipo.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49D1D1AF-2804-4841-919A-C6FBB17A13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9512454"/>
              </p:ext>
            </p:extLst>
          </p:nvPr>
        </p:nvGraphicFramePr>
        <p:xfrm>
          <a:off x="1295400" y="1426537"/>
          <a:ext cx="7686290" cy="4139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2777843-D013-4FB7-BCA3-8EEB100F52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2171174"/>
              </p:ext>
            </p:extLst>
          </p:nvPr>
        </p:nvGraphicFramePr>
        <p:xfrm>
          <a:off x="10052050" y="1396691"/>
          <a:ext cx="7476057" cy="4257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01FA6BC-25CC-4CBC-9393-35266209F2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3438563"/>
              </p:ext>
            </p:extLst>
          </p:nvPr>
        </p:nvGraphicFramePr>
        <p:xfrm>
          <a:off x="1295400" y="5950997"/>
          <a:ext cx="7918450" cy="4436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177EC699-0C5D-4D60-AEF9-17C77D8BA6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3857311"/>
              </p:ext>
            </p:extLst>
          </p:nvPr>
        </p:nvGraphicFramePr>
        <p:xfrm>
          <a:off x="10052050" y="5950997"/>
          <a:ext cx="7918450" cy="4436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37217516"/>
      </p:ext>
    </p:extLst>
  </p:cSld>
  <p:clrMapOvr>
    <a:masterClrMapping/>
  </p:clrMapOvr>
</p:sld>
</file>

<file path=ppt/theme/theme1.xml><?xml version="1.0" encoding="utf-8"?>
<a:theme xmlns:a="http://schemas.openxmlformats.org/drawingml/2006/main" name="AES_MASTERTemplate_Guidelines_0316">
  <a:themeElements>
    <a:clrScheme name="AES Colors Final Tempalte">
      <a:dk1>
        <a:srgbClr val="000000"/>
      </a:dk1>
      <a:lt1>
        <a:srgbClr val="FFFFFF"/>
      </a:lt1>
      <a:dk2>
        <a:srgbClr val="E4E5E4"/>
      </a:dk2>
      <a:lt2>
        <a:srgbClr val="F4F5F4"/>
      </a:lt2>
      <a:accent1>
        <a:srgbClr val="204ADE"/>
      </a:accent1>
      <a:accent2>
        <a:srgbClr val="8C5CF2"/>
      </a:accent2>
      <a:accent3>
        <a:srgbClr val="00A2C7"/>
      </a:accent3>
      <a:accent4>
        <a:srgbClr val="16A837"/>
      </a:accent4>
      <a:accent5>
        <a:srgbClr val="BFBFBF"/>
      </a:accent5>
      <a:accent6>
        <a:srgbClr val="7FD0E3"/>
      </a:accent6>
      <a:hlink>
        <a:srgbClr val="204ADE"/>
      </a:hlink>
      <a:folHlink>
        <a:srgbClr val="C5ADF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24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ES Master Template" id="{8C65E29F-953E-E14B-A6F0-5E843E6E6C01}" vid="{F4B96F1D-3CE0-364B-85C4-F7B3B7A59B7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c56529-bfe3-4d05-8cef-d4886f0417b1">
      <Terms xmlns="http://schemas.microsoft.com/office/infopath/2007/PartnerControls"/>
    </lcf76f155ced4ddcb4097134ff3c332f>
    <TaxCatchAll xmlns="f0d590b4-dce3-4ef9-987f-8d6bbbb0cdd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F61B30F6F60394CB1D2DF3B24DBFB40" ma:contentTypeVersion="13" ma:contentTypeDescription="Crear nuevo documento." ma:contentTypeScope="" ma:versionID="4684fc5ec304a101666b39ee17d6b278">
  <xsd:schema xmlns:xsd="http://www.w3.org/2001/XMLSchema" xmlns:xs="http://www.w3.org/2001/XMLSchema" xmlns:p="http://schemas.microsoft.com/office/2006/metadata/properties" xmlns:ns2="bbc56529-bfe3-4d05-8cef-d4886f0417b1" xmlns:ns3="f0d590b4-dce3-4ef9-987f-8d6bbbb0cddb" targetNamespace="http://schemas.microsoft.com/office/2006/metadata/properties" ma:root="true" ma:fieldsID="9b890574712336bc76546e7eddbbbc0f" ns2:_="" ns3:_="">
    <xsd:import namespace="bbc56529-bfe3-4d05-8cef-d4886f0417b1"/>
    <xsd:import namespace="f0d590b4-dce3-4ef9-987f-8d6bbbb0cd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c56529-bfe3-4d05-8cef-d4886f0417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ad4df7da-c195-4679-b09b-159ed35ba1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90b4-dce3-4ef9-987f-8d6bbbb0cdd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61d24c2-0465-48c9-878b-be7a6ead8e0f}" ma:internalName="TaxCatchAll" ma:showField="CatchAllData" ma:web="f0d590b4-dce3-4ef9-987f-8d6bbbb0cd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60FA57-BF4A-4B66-854E-A16BCAB81F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ACEBB4-4914-4E66-995A-AF5097CC602E}">
  <ds:schemaRefs>
    <ds:schemaRef ds:uri="http://schemas.microsoft.com/office/infopath/2007/PartnerControls"/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f0d590b4-dce3-4ef9-987f-8d6bbbb0cddb"/>
    <ds:schemaRef ds:uri="bbc56529-bfe3-4d05-8cef-d4886f0417b1"/>
  </ds:schemaRefs>
</ds:datastoreItem>
</file>

<file path=customXml/itemProps3.xml><?xml version="1.0" encoding="utf-8"?>
<ds:datastoreItem xmlns:ds="http://schemas.openxmlformats.org/officeDocument/2006/customXml" ds:itemID="{E6F91A6B-0342-4F7F-9BE1-97B5BA2CDC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c56529-bfe3-4d05-8cef-d4886f0417b1"/>
    <ds:schemaRef ds:uri="f0d590b4-dce3-4ef9-987f-8d6bbbb0cd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2558</TotalTime>
  <Words>144</Words>
  <Application>Microsoft Office PowerPoint</Application>
  <PresentationFormat>Personalizado</PresentationFormat>
  <Paragraphs>24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ＭＳ Ｐゴシック</vt:lpstr>
      <vt:lpstr>Arial</vt:lpstr>
      <vt:lpstr>Calibri</vt:lpstr>
      <vt:lpstr>Lucida Grande</vt:lpstr>
      <vt:lpstr>System Font Regular</vt:lpstr>
      <vt:lpstr>AES_MASTERTemplate_Guidelines_0316</vt:lpstr>
      <vt:lpstr>Calidad del aire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page opt 1 2 or 3-line title with color</dc:title>
  <dc:creator>Aaron Petrey</dc:creator>
  <cp:lastModifiedBy>Sebastian Benito</cp:lastModifiedBy>
  <cp:revision>36</cp:revision>
  <cp:lastPrinted>2020-01-29T18:23:55Z</cp:lastPrinted>
  <dcterms:created xsi:type="dcterms:W3CDTF">2020-10-27T16:42:22Z</dcterms:created>
  <dcterms:modified xsi:type="dcterms:W3CDTF">2026-08-28T11:28:19Z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2020-01-29T00:00:00Z</vt:filetime>
  </property>
  <property fmtid="{D5CDD505-2E9C-101B-9397-08002B2CF9AE}" pid="3" name="Creator">
    <vt:lpwstr>Adobe InDesign 15.0 (Macintosh)</vt:lpwstr>
  </property>
  <property fmtid="{D5CDD505-2E9C-101B-9397-08002B2CF9AE}" pid="4" name="LastSaved">
    <vt:filetime>2020-01-29T00:00:00Z</vt:filetime>
  </property>
  <property fmtid="{D5CDD505-2E9C-101B-9397-08002B2CF9AE}" pid="5" name="ContentTypeId">
    <vt:lpwstr>0x0101003F61B30F6F60394CB1D2DF3B24DBFB40</vt:lpwstr>
  </property>
</Properties>
</file>