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2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4" r:id="rId4"/>
  </p:sldMasterIdLst>
  <p:notesMasterIdLst>
    <p:notesMasterId r:id="rId9"/>
  </p:notesMasterIdLst>
  <p:sldIdLst>
    <p:sldId id="288" r:id="rId5"/>
    <p:sldId id="290" r:id="rId6"/>
    <p:sldId id="257" r:id="rId7"/>
    <p:sldId id="289" r:id="rId8"/>
  </p:sldIdLst>
  <p:sldSz cx="20104100" cy="11309350"/>
  <p:notesSz cx="20104100" cy="1130935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helle Fink Crawford" initials="MC" lastIdx="6" clrIdx="0">
    <p:extLst>
      <p:ext uri="{19B8F6BF-5375-455C-9EA6-DF929625EA0E}">
        <p15:presenceInfo xmlns:p15="http://schemas.microsoft.com/office/powerpoint/2012/main" userId="S::michelle.fink@aes.com::543c735f-eede-4232-a63b-275ce80d7cc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9E10A30-4A99-4134-8ABB-994F907B9E25}" v="3" dt="2026-08-28T18:36:16.056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65"/>
    <p:restoredTop sz="96301"/>
  </p:normalViewPr>
  <p:slideViewPr>
    <p:cSldViewPr>
      <p:cViewPr varScale="1">
        <p:scale>
          <a:sx n="63" d="100"/>
          <a:sy n="63" d="100"/>
        </p:scale>
        <p:origin x="80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ebastian Benito" userId="0da411c0-e487-40a4-8639-5623eafb5844" providerId="ADAL" clId="{60EDA975-B1B8-484B-83D8-FE2ED5B3E8CF}"/>
    <pc:docChg chg="custSel modSld">
      <pc:chgData name="Sebastian Benito" userId="0da411c0-e487-40a4-8639-5623eafb5844" providerId="ADAL" clId="{60EDA975-B1B8-484B-83D8-FE2ED5B3E8CF}" dt="2026-08-28T18:36:16.056" v="455"/>
      <pc:docMkLst>
        <pc:docMk/>
      </pc:docMkLst>
      <pc:sldChg chg="modSp mod">
        <pc:chgData name="Sebastian Benito" userId="0da411c0-e487-40a4-8639-5623eafb5844" providerId="ADAL" clId="{60EDA975-B1B8-484B-83D8-FE2ED5B3E8CF}" dt="2026-08-28T18:35:37.496" v="301"/>
        <pc:sldMkLst>
          <pc:docMk/>
          <pc:sldMk cId="3971599516" sldId="257"/>
        </pc:sldMkLst>
        <pc:spChg chg="mod">
          <ac:chgData name="Sebastian Benito" userId="0da411c0-e487-40a4-8639-5623eafb5844" providerId="ADAL" clId="{60EDA975-B1B8-484B-83D8-FE2ED5B3E8CF}" dt="2026-08-28T18:35:07.862" v="205" actId="20577"/>
          <ac:spMkLst>
            <pc:docMk/>
            <pc:sldMk cId="3971599516" sldId="257"/>
            <ac:spMk id="9" creationId="{60E6FAD3-D78A-E6B6-19D3-66CD3EC37BBA}"/>
          </ac:spMkLst>
        </pc:spChg>
        <pc:graphicFrameChg chg="mod modGraphic">
          <ac:chgData name="Sebastian Benito" userId="0da411c0-e487-40a4-8639-5623eafb5844" providerId="ADAL" clId="{60EDA975-B1B8-484B-83D8-FE2ED5B3E8CF}" dt="2026-08-28T18:35:37.496" v="301"/>
          <ac:graphicFrameMkLst>
            <pc:docMk/>
            <pc:sldMk cId="3971599516" sldId="257"/>
            <ac:graphicFrameMk id="14" creationId="{93FF6939-952F-4A13-059C-2B5108F8113E}"/>
          </ac:graphicFrameMkLst>
        </pc:graphicFrameChg>
      </pc:sldChg>
      <pc:sldChg chg="modSp mod">
        <pc:chgData name="Sebastian Benito" userId="0da411c0-e487-40a4-8639-5623eafb5844" providerId="ADAL" clId="{60EDA975-B1B8-484B-83D8-FE2ED5B3E8CF}" dt="2026-08-28T18:34:30.406" v="36" actId="20577"/>
        <pc:sldMkLst>
          <pc:docMk/>
          <pc:sldMk cId="0" sldId="288"/>
        </pc:sldMkLst>
        <pc:spChg chg="mod">
          <ac:chgData name="Sebastian Benito" userId="0da411c0-e487-40a4-8639-5623eafb5844" providerId="ADAL" clId="{60EDA975-B1B8-484B-83D8-FE2ED5B3E8CF}" dt="2026-08-28T18:34:26.723" v="33" actId="27636"/>
          <ac:spMkLst>
            <pc:docMk/>
            <pc:sldMk cId="0" sldId="288"/>
            <ac:spMk id="2" creationId="{7D0F5F4B-6F04-084B-AAD3-DC6680AEB893}"/>
          </ac:spMkLst>
        </pc:spChg>
        <pc:spChg chg="mod">
          <ac:chgData name="Sebastian Benito" userId="0da411c0-e487-40a4-8639-5623eafb5844" providerId="ADAL" clId="{60EDA975-B1B8-484B-83D8-FE2ED5B3E8CF}" dt="2026-08-28T18:34:30.406" v="36" actId="20577"/>
          <ac:spMkLst>
            <pc:docMk/>
            <pc:sldMk cId="0" sldId="288"/>
            <ac:spMk id="3" creationId="{5FFE1B87-1C6B-A24A-BDAF-409A0A71740D}"/>
          </ac:spMkLst>
        </pc:spChg>
      </pc:sldChg>
      <pc:sldChg chg="modSp mod">
        <pc:chgData name="Sebastian Benito" userId="0da411c0-e487-40a4-8639-5623eafb5844" providerId="ADAL" clId="{60EDA975-B1B8-484B-83D8-FE2ED5B3E8CF}" dt="2026-08-28T18:36:16.056" v="455"/>
        <pc:sldMkLst>
          <pc:docMk/>
          <pc:sldMk cId="1137217516" sldId="289"/>
        </pc:sldMkLst>
        <pc:spChg chg="mod">
          <ac:chgData name="Sebastian Benito" userId="0da411c0-e487-40a4-8639-5623eafb5844" providerId="ADAL" clId="{60EDA975-B1B8-484B-83D8-FE2ED5B3E8CF}" dt="2026-08-28T18:36:16.056" v="455"/>
          <ac:spMkLst>
            <pc:docMk/>
            <pc:sldMk cId="1137217516" sldId="289"/>
            <ac:spMk id="4" creationId="{F3E4EB86-6861-89F6-5317-1981498DC325}"/>
          </ac:spMkLst>
        </pc:spChg>
        <pc:spChg chg="mod">
          <ac:chgData name="Sebastian Benito" userId="0da411c0-e487-40a4-8639-5623eafb5844" providerId="ADAL" clId="{60EDA975-B1B8-484B-83D8-FE2ED5B3E8CF}" dt="2026-08-28T18:35:51.237" v="346" actId="20577"/>
          <ac:spMkLst>
            <pc:docMk/>
            <pc:sldMk cId="1137217516" sldId="289"/>
            <ac:spMk id="9" creationId="{6ECACC6F-C384-3156-6F75-9B3F3A86347A}"/>
          </ac:spMkLst>
        </pc:spChg>
      </pc:sldChg>
      <pc:sldChg chg="modSp mod">
        <pc:chgData name="Sebastian Benito" userId="0da411c0-e487-40a4-8639-5623eafb5844" providerId="ADAL" clId="{60EDA975-B1B8-484B-83D8-FE2ED5B3E8CF}" dt="2026-08-28T18:34:57.077" v="188" actId="6549"/>
        <pc:sldMkLst>
          <pc:docMk/>
          <pc:sldMk cId="4270472508" sldId="290"/>
        </pc:sldMkLst>
        <pc:spChg chg="mod">
          <ac:chgData name="Sebastian Benito" userId="0da411c0-e487-40a4-8639-5623eafb5844" providerId="ADAL" clId="{60EDA975-B1B8-484B-83D8-FE2ED5B3E8CF}" dt="2026-08-28T18:34:40.390" v="53" actId="20577"/>
          <ac:spMkLst>
            <pc:docMk/>
            <pc:sldMk cId="4270472508" sldId="290"/>
            <ac:spMk id="9" creationId="{FD31D00B-6C6E-017F-0828-23A4670A4D59}"/>
          </ac:spMkLst>
        </pc:spChg>
        <pc:spChg chg="mod">
          <ac:chgData name="Sebastian Benito" userId="0da411c0-e487-40a4-8639-5623eafb5844" providerId="ADAL" clId="{60EDA975-B1B8-484B-83D8-FE2ED5B3E8CF}" dt="2026-08-28T18:34:57.077" v="188" actId="6549"/>
          <ac:spMkLst>
            <pc:docMk/>
            <pc:sldMk cId="4270472508" sldId="290"/>
            <ac:spMk id="18" creationId="{ED03B095-15B2-2505-EB39-190C90DCECAD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sebastian_benito_aes_com/Documents/AES%20San%20Nicol&#225;s/Medio%20Ambiente%20compartido/San%20Nicolas/Calidad%20de%20Aire/Estaciones%20Calidad%20de%20Aire/Calidad%20Aire%20AES%20San%20Nicolas%20-%20Estaci&#243;n%20Saavedra/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sebastian_benito_aes_com/Documents/AES%20San%20Nicol&#225;s/Medio%20Ambiente%20compartido/San%20Nicolas/Calidad%20de%20Aire/Estaciones%20Calidad%20de%20Aire/Calidad%20Aire%20Estaci&#243;n2%20-%20AES/2026/JULIO/Resumen%20Estac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sebastian_benito_aes_com/Documents/AES%20San%20Nicol&#225;s/Medio%20Ambiente%20compartido/San%20Nicolas/Calidad%20de%20Aire/Estaciones%20Calidad%20de%20Aire/Calidad%20Aire%20Estaci&#243;n2%20-%20AES/2026/JULIO/Resumen%20Estac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sebastian_benito_aes_com/Documents/AES%20San%20Nicol&#225;s/Medio%20Ambiente%20compartido/San%20Nicolas/Calidad%20de%20Aire/Estaciones%20Calidad%20de%20Aire/Calidad%20Aire%20Estaci&#243;n2%20-%20AES/2026/JULIO/Resumen%20Estac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sebastian_benito_aes_com/Documents/AES%20San%20Nicol&#225;s/Medio%20Ambiente%20compartido/San%20Nicolas/Calidad%20de%20Aire/Estaciones%20Calidad%20de%20Aire/Calidad%20Aire%20AES%20San%20Nicolas%20-%20Estaci&#243;n%20Saavedra/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sebastian_benito_aes_com/Documents/AES%20San%20Nicol&#225;s/Medio%20Ambiente%20compartido/San%20Nicolas/Calidad%20de%20Aire/Estaciones%20Calidad%20de%20Aire/Calidad%20Aire%20AES%20San%20Nicolas%20-%20Estaci&#243;n%20Saavedra/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sebastian_benito_aes_com/Documents/AES%20San%20Nicol&#225;s/Medio%20Ambiente%20compartido/San%20Nicolas/Calidad%20de%20Aire/Estaciones%20Calidad%20de%20Aire/Calidad%20Aire%20AES%20San%20Nicolas%20-%20Estaci&#243;n%20Saavedra/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sebastian_benito_aes_com/Documents/AES%20San%20Nicol&#225;s/Medio%20Ambiente%20compartido/San%20Nicolas/Calidad%20de%20Aire/Estaciones%20Calidad%20de%20Aire/Calidad%20Aire%20Estaci&#243;n3%20-%20UTN/2026/Julio%2026/Resumen%20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sebastian_benito_aes_com/Documents/AES%20San%20Nicol&#225;s/Medio%20Ambiente%20compartido/San%20Nicolas/Calidad%20de%20Aire/Estaciones%20Calidad%20de%20Aire/Calidad%20Aire%20Estaci&#243;n3%20-%20UTN/2026/Julio%2026/Resumen%20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sebastian_benito_aes_com/Documents/AES%20San%20Nicol&#225;s/Medio%20Ambiente%20compartido/San%20Nicolas/Calidad%20de%20Aire/Estaciones%20Calidad%20de%20Aire/Calidad%20Aire%20Estaci&#243;n3%20-%20UTN/2026/Julio%2026/Resumen%20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sebastian_benito_aes_com/Documents/AES%20San%20Nicol&#225;s/Medio%20Ambiente%20compartido/San%20Nicolas/Calidad%20de%20Aire/Estaciones%20Calidad%20de%20Aire/Calidad%20Aire%20Estaci&#243;n3%20-%20UTN/2026/Julio%2026/Resumen%20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sebastian_benito_aes_com/Documents/AES%20San%20Nicol&#225;s/Medio%20Ambiente%20compartido/San%20Nicolas/Calidad%20de%20Aire/Estaciones%20Calidad%20de%20Aire/Calidad%20Aire%20Estaci&#243;n2%20-%20AES/2026/JULIO/Resumen%20Estac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es-MX"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Estación CA Saavedra - NOx Jul26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'[Resumen Estacion Saavedra Julio 2026 R1.xlsx]Julio26'!$B$5:$C$5</c:f>
              <c:strCache>
                <c:ptCount val="2"/>
                <c:pt idx="0">
                  <c:v>NOX</c:v>
                </c:pt>
                <c:pt idx="1">
                  <c:v>Max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'[Resumen Estacion Saavedra Julio 2026 R1.xlsx]Julio26'!$D$4:$AH$4</c:f>
              <c:numCache>
                <c:formatCode>d\-mmm</c:formatCode>
                <c:ptCount val="31"/>
                <c:pt idx="0">
                  <c:v>46204</c:v>
                </c:pt>
                <c:pt idx="1">
                  <c:v>46205</c:v>
                </c:pt>
                <c:pt idx="2">
                  <c:v>46206</c:v>
                </c:pt>
                <c:pt idx="3">
                  <c:v>46207</c:v>
                </c:pt>
                <c:pt idx="4">
                  <c:v>46208</c:v>
                </c:pt>
                <c:pt idx="5">
                  <c:v>46209</c:v>
                </c:pt>
                <c:pt idx="6">
                  <c:v>46210</c:v>
                </c:pt>
                <c:pt idx="7">
                  <c:v>46211</c:v>
                </c:pt>
                <c:pt idx="8">
                  <c:v>46212</c:v>
                </c:pt>
                <c:pt idx="9">
                  <c:v>46213</c:v>
                </c:pt>
                <c:pt idx="10">
                  <c:v>46214</c:v>
                </c:pt>
                <c:pt idx="11">
                  <c:v>46215</c:v>
                </c:pt>
                <c:pt idx="12">
                  <c:v>46216</c:v>
                </c:pt>
                <c:pt idx="13">
                  <c:v>46217</c:v>
                </c:pt>
                <c:pt idx="14">
                  <c:v>46218</c:v>
                </c:pt>
                <c:pt idx="15">
                  <c:v>46219</c:v>
                </c:pt>
                <c:pt idx="16">
                  <c:v>46220</c:v>
                </c:pt>
                <c:pt idx="17">
                  <c:v>46221</c:v>
                </c:pt>
                <c:pt idx="18">
                  <c:v>46222</c:v>
                </c:pt>
                <c:pt idx="19">
                  <c:v>46223</c:v>
                </c:pt>
                <c:pt idx="20">
                  <c:v>46224</c:v>
                </c:pt>
                <c:pt idx="21">
                  <c:v>46225</c:v>
                </c:pt>
                <c:pt idx="22">
                  <c:v>46226</c:v>
                </c:pt>
                <c:pt idx="23">
                  <c:v>46227</c:v>
                </c:pt>
                <c:pt idx="24">
                  <c:v>46228</c:v>
                </c:pt>
                <c:pt idx="25">
                  <c:v>46229</c:v>
                </c:pt>
                <c:pt idx="26">
                  <c:v>46230</c:v>
                </c:pt>
                <c:pt idx="27">
                  <c:v>46231</c:v>
                </c:pt>
                <c:pt idx="28">
                  <c:v>46232</c:v>
                </c:pt>
                <c:pt idx="29">
                  <c:v>46233</c:v>
                </c:pt>
                <c:pt idx="30">
                  <c:v>46234</c:v>
                </c:pt>
              </c:numCache>
            </c:numRef>
          </c:cat>
          <c:val>
            <c:numRef>
              <c:f>'[Resumen Estacion Saavedra Julio 2026 R1.xlsx]Julio26'!$D$5:$AH$5</c:f>
              <c:numCache>
                <c:formatCode>General</c:formatCode>
                <c:ptCount val="31"/>
                <c:pt idx="0">
                  <c:v>15.77</c:v>
                </c:pt>
                <c:pt idx="1">
                  <c:v>10.38</c:v>
                </c:pt>
                <c:pt idx="2">
                  <c:v>11.52</c:v>
                </c:pt>
                <c:pt idx="3">
                  <c:v>10.71</c:v>
                </c:pt>
                <c:pt idx="4">
                  <c:v>8.18</c:v>
                </c:pt>
                <c:pt idx="5">
                  <c:v>14.76</c:v>
                </c:pt>
                <c:pt idx="6">
                  <c:v>16.95</c:v>
                </c:pt>
                <c:pt idx="7">
                  <c:v>19.260000000000002</c:v>
                </c:pt>
                <c:pt idx="8">
                  <c:v>20.9</c:v>
                </c:pt>
                <c:pt idx="9">
                  <c:v>13.92</c:v>
                </c:pt>
                <c:pt idx="10">
                  <c:v>14.54</c:v>
                </c:pt>
                <c:pt idx="11">
                  <c:v>12.95</c:v>
                </c:pt>
                <c:pt idx="12">
                  <c:v>14.75</c:v>
                </c:pt>
                <c:pt idx="13">
                  <c:v>17.399999999999999</c:v>
                </c:pt>
                <c:pt idx="14">
                  <c:v>18.239999999999998</c:v>
                </c:pt>
                <c:pt idx="15">
                  <c:v>25.29</c:v>
                </c:pt>
                <c:pt idx="16">
                  <c:v>24.69</c:v>
                </c:pt>
                <c:pt idx="17">
                  <c:v>17.88</c:v>
                </c:pt>
                <c:pt idx="18">
                  <c:v>14.12</c:v>
                </c:pt>
                <c:pt idx="19">
                  <c:v>12.47</c:v>
                </c:pt>
                <c:pt idx="20">
                  <c:v>11.55</c:v>
                </c:pt>
                <c:pt idx="21">
                  <c:v>15.2</c:v>
                </c:pt>
                <c:pt idx="22">
                  <c:v>13.57</c:v>
                </c:pt>
                <c:pt idx="23">
                  <c:v>16.989999999999998</c:v>
                </c:pt>
                <c:pt idx="24">
                  <c:v>17.88</c:v>
                </c:pt>
                <c:pt idx="25">
                  <c:v>20.6</c:v>
                </c:pt>
                <c:pt idx="26">
                  <c:v>22.46</c:v>
                </c:pt>
                <c:pt idx="27">
                  <c:v>17.46</c:v>
                </c:pt>
                <c:pt idx="28">
                  <c:v>13.29</c:v>
                </c:pt>
                <c:pt idx="29">
                  <c:v>27.41</c:v>
                </c:pt>
                <c:pt idx="30">
                  <c:v>90.19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222-497B-9903-BFA098714D18}"/>
            </c:ext>
          </c:extLst>
        </c:ser>
        <c:ser>
          <c:idx val="1"/>
          <c:order val="1"/>
          <c:tx>
            <c:strRef>
              <c:f>'[Resumen Estacion Saavedra Julio 2026 R1.xlsx]Julio26'!$B$8:$C$8</c:f>
              <c:strCache>
                <c:ptCount val="2"/>
                <c:pt idx="0">
                  <c:v>NOX</c:v>
                </c:pt>
                <c:pt idx="1">
                  <c:v>Límite 1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'[Resumen Estacion Saavedra Julio 2026 R1.xlsx]Julio26'!$D$4:$AH$4</c:f>
              <c:numCache>
                <c:formatCode>d\-mmm</c:formatCode>
                <c:ptCount val="31"/>
                <c:pt idx="0">
                  <c:v>46204</c:v>
                </c:pt>
                <c:pt idx="1">
                  <c:v>46205</c:v>
                </c:pt>
                <c:pt idx="2">
                  <c:v>46206</c:v>
                </c:pt>
                <c:pt idx="3">
                  <c:v>46207</c:v>
                </c:pt>
                <c:pt idx="4">
                  <c:v>46208</c:v>
                </c:pt>
                <c:pt idx="5">
                  <c:v>46209</c:v>
                </c:pt>
                <c:pt idx="6">
                  <c:v>46210</c:v>
                </c:pt>
                <c:pt idx="7">
                  <c:v>46211</c:v>
                </c:pt>
                <c:pt idx="8">
                  <c:v>46212</c:v>
                </c:pt>
                <c:pt idx="9">
                  <c:v>46213</c:v>
                </c:pt>
                <c:pt idx="10">
                  <c:v>46214</c:v>
                </c:pt>
                <c:pt idx="11">
                  <c:v>46215</c:v>
                </c:pt>
                <c:pt idx="12">
                  <c:v>46216</c:v>
                </c:pt>
                <c:pt idx="13">
                  <c:v>46217</c:v>
                </c:pt>
                <c:pt idx="14">
                  <c:v>46218</c:v>
                </c:pt>
                <c:pt idx="15">
                  <c:v>46219</c:v>
                </c:pt>
                <c:pt idx="16">
                  <c:v>46220</c:v>
                </c:pt>
                <c:pt idx="17">
                  <c:v>46221</c:v>
                </c:pt>
                <c:pt idx="18">
                  <c:v>46222</c:v>
                </c:pt>
                <c:pt idx="19">
                  <c:v>46223</c:v>
                </c:pt>
                <c:pt idx="20">
                  <c:v>46224</c:v>
                </c:pt>
                <c:pt idx="21">
                  <c:v>46225</c:v>
                </c:pt>
                <c:pt idx="22">
                  <c:v>46226</c:v>
                </c:pt>
                <c:pt idx="23">
                  <c:v>46227</c:v>
                </c:pt>
                <c:pt idx="24">
                  <c:v>46228</c:v>
                </c:pt>
                <c:pt idx="25">
                  <c:v>46229</c:v>
                </c:pt>
                <c:pt idx="26">
                  <c:v>46230</c:v>
                </c:pt>
                <c:pt idx="27">
                  <c:v>46231</c:v>
                </c:pt>
                <c:pt idx="28">
                  <c:v>46232</c:v>
                </c:pt>
                <c:pt idx="29">
                  <c:v>46233</c:v>
                </c:pt>
                <c:pt idx="30">
                  <c:v>46234</c:v>
                </c:pt>
              </c:numCache>
            </c:numRef>
          </c:cat>
          <c:val>
            <c:numRef>
              <c:f>'[Resumen Estacion Saavedra Julio 2026 R1.xlsx]Julio26'!$D$8:$AH$8</c:f>
              <c:numCache>
                <c:formatCode>General</c:formatCode>
                <c:ptCount val="31"/>
                <c:pt idx="0">
                  <c:v>186</c:v>
                </c:pt>
                <c:pt idx="1">
                  <c:v>186</c:v>
                </c:pt>
                <c:pt idx="2">
                  <c:v>186</c:v>
                </c:pt>
                <c:pt idx="3">
                  <c:v>186</c:v>
                </c:pt>
                <c:pt idx="4">
                  <c:v>186</c:v>
                </c:pt>
                <c:pt idx="5">
                  <c:v>186</c:v>
                </c:pt>
                <c:pt idx="6">
                  <c:v>186</c:v>
                </c:pt>
                <c:pt idx="7">
                  <c:v>186</c:v>
                </c:pt>
                <c:pt idx="8">
                  <c:v>186</c:v>
                </c:pt>
                <c:pt idx="9">
                  <c:v>186</c:v>
                </c:pt>
                <c:pt idx="10">
                  <c:v>186</c:v>
                </c:pt>
                <c:pt idx="11">
                  <c:v>186</c:v>
                </c:pt>
                <c:pt idx="12">
                  <c:v>186</c:v>
                </c:pt>
                <c:pt idx="13">
                  <c:v>186</c:v>
                </c:pt>
                <c:pt idx="14">
                  <c:v>186</c:v>
                </c:pt>
                <c:pt idx="15">
                  <c:v>186</c:v>
                </c:pt>
                <c:pt idx="16">
                  <c:v>186</c:v>
                </c:pt>
                <c:pt idx="17">
                  <c:v>186</c:v>
                </c:pt>
                <c:pt idx="18">
                  <c:v>186</c:v>
                </c:pt>
                <c:pt idx="19">
                  <c:v>186</c:v>
                </c:pt>
                <c:pt idx="20">
                  <c:v>186</c:v>
                </c:pt>
                <c:pt idx="21">
                  <c:v>186</c:v>
                </c:pt>
                <c:pt idx="22">
                  <c:v>186</c:v>
                </c:pt>
                <c:pt idx="23">
                  <c:v>186</c:v>
                </c:pt>
                <c:pt idx="24">
                  <c:v>186</c:v>
                </c:pt>
                <c:pt idx="25">
                  <c:v>186</c:v>
                </c:pt>
                <c:pt idx="26">
                  <c:v>186</c:v>
                </c:pt>
                <c:pt idx="27">
                  <c:v>186</c:v>
                </c:pt>
                <c:pt idx="28">
                  <c:v>186</c:v>
                </c:pt>
                <c:pt idx="29">
                  <c:v>186</c:v>
                </c:pt>
                <c:pt idx="30">
                  <c:v>186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222-497B-9903-BFA098714D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88575824"/>
        <c:axId val="588586864"/>
      </c:lineChart>
      <c:dateAx>
        <c:axId val="588575824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588586864"/>
        <c:crosses val="autoZero"/>
        <c:auto val="1"/>
        <c:lblOffset val="100"/>
        <c:baseTimeUnit val="days"/>
      </c:dateAx>
      <c:valAx>
        <c:axId val="5885868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5885758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AR"/>
              <a:t>Estacion CA movil - SO2 Julio26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A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'[Resumen Estación Movil Julio.xlsx]Julio'!$B$9:$C$9</c:f>
              <c:strCache>
                <c:ptCount val="2"/>
                <c:pt idx="0">
                  <c:v>SO2</c:v>
                </c:pt>
                <c:pt idx="1">
                  <c:v>Max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Movil Julio.xlsx]Julio'!$D$4:$AH$4</c:f>
              <c:numCache>
                <c:formatCode>d\-mmm</c:formatCode>
                <c:ptCount val="31"/>
                <c:pt idx="0">
                  <c:v>46204</c:v>
                </c:pt>
                <c:pt idx="1">
                  <c:v>46205</c:v>
                </c:pt>
                <c:pt idx="2">
                  <c:v>46206</c:v>
                </c:pt>
                <c:pt idx="3">
                  <c:v>46207</c:v>
                </c:pt>
                <c:pt idx="4">
                  <c:v>46208</c:v>
                </c:pt>
                <c:pt idx="5">
                  <c:v>46209</c:v>
                </c:pt>
                <c:pt idx="6">
                  <c:v>46210</c:v>
                </c:pt>
                <c:pt idx="7">
                  <c:v>46211</c:v>
                </c:pt>
                <c:pt idx="8">
                  <c:v>46212</c:v>
                </c:pt>
                <c:pt idx="9">
                  <c:v>46213</c:v>
                </c:pt>
                <c:pt idx="10">
                  <c:v>46214</c:v>
                </c:pt>
                <c:pt idx="11">
                  <c:v>46215</c:v>
                </c:pt>
                <c:pt idx="12">
                  <c:v>46216</c:v>
                </c:pt>
                <c:pt idx="13">
                  <c:v>46217</c:v>
                </c:pt>
                <c:pt idx="14">
                  <c:v>46218</c:v>
                </c:pt>
                <c:pt idx="15">
                  <c:v>46219</c:v>
                </c:pt>
                <c:pt idx="16">
                  <c:v>46220</c:v>
                </c:pt>
                <c:pt idx="17">
                  <c:v>46221</c:v>
                </c:pt>
                <c:pt idx="18">
                  <c:v>46222</c:v>
                </c:pt>
                <c:pt idx="19">
                  <c:v>46223</c:v>
                </c:pt>
                <c:pt idx="20">
                  <c:v>46224</c:v>
                </c:pt>
                <c:pt idx="21">
                  <c:v>46225</c:v>
                </c:pt>
                <c:pt idx="22">
                  <c:v>46226</c:v>
                </c:pt>
                <c:pt idx="23">
                  <c:v>46227</c:v>
                </c:pt>
                <c:pt idx="24">
                  <c:v>46228</c:v>
                </c:pt>
                <c:pt idx="25">
                  <c:v>46229</c:v>
                </c:pt>
                <c:pt idx="26">
                  <c:v>46230</c:v>
                </c:pt>
                <c:pt idx="27">
                  <c:v>46231</c:v>
                </c:pt>
                <c:pt idx="28">
                  <c:v>46232</c:v>
                </c:pt>
                <c:pt idx="29">
                  <c:v>46233</c:v>
                </c:pt>
                <c:pt idx="30">
                  <c:v>46234</c:v>
                </c:pt>
              </c:numCache>
            </c:numRef>
          </c:cat>
          <c:val>
            <c:numRef>
              <c:f>'[Resumen Estación Movil Julio.xlsx]Julio'!$D$9:$AH$9</c:f>
              <c:numCache>
                <c:formatCode>General</c:formatCode>
                <c:ptCount val="31"/>
                <c:pt idx="0">
                  <c:v>408.25</c:v>
                </c:pt>
                <c:pt idx="1">
                  <c:v>195</c:v>
                </c:pt>
                <c:pt idx="2">
                  <c:v>4.8499999999999996</c:v>
                </c:pt>
                <c:pt idx="3">
                  <c:v>5.99</c:v>
                </c:pt>
                <c:pt idx="4">
                  <c:v>3.16</c:v>
                </c:pt>
                <c:pt idx="5">
                  <c:v>4.13</c:v>
                </c:pt>
                <c:pt idx="6">
                  <c:v>5.21</c:v>
                </c:pt>
                <c:pt idx="7">
                  <c:v>6.38</c:v>
                </c:pt>
                <c:pt idx="8">
                  <c:v>6.92</c:v>
                </c:pt>
                <c:pt idx="9">
                  <c:v>6.43</c:v>
                </c:pt>
                <c:pt idx="10">
                  <c:v>1.9</c:v>
                </c:pt>
                <c:pt idx="11">
                  <c:v>2.59</c:v>
                </c:pt>
                <c:pt idx="12">
                  <c:v>4.3499999999999996</c:v>
                </c:pt>
                <c:pt idx="13">
                  <c:v>4.84</c:v>
                </c:pt>
                <c:pt idx="14">
                  <c:v>3.99</c:v>
                </c:pt>
                <c:pt idx="15">
                  <c:v>4.75</c:v>
                </c:pt>
                <c:pt idx="16">
                  <c:v>4.7</c:v>
                </c:pt>
                <c:pt idx="17">
                  <c:v>2.6</c:v>
                </c:pt>
                <c:pt idx="18">
                  <c:v>1.5</c:v>
                </c:pt>
                <c:pt idx="19">
                  <c:v>8.1</c:v>
                </c:pt>
                <c:pt idx="20">
                  <c:v>2.7</c:v>
                </c:pt>
                <c:pt idx="21">
                  <c:v>2</c:v>
                </c:pt>
                <c:pt idx="22">
                  <c:v>8</c:v>
                </c:pt>
                <c:pt idx="23">
                  <c:v>3.9</c:v>
                </c:pt>
                <c:pt idx="24">
                  <c:v>3.5</c:v>
                </c:pt>
                <c:pt idx="25">
                  <c:v>7.8</c:v>
                </c:pt>
                <c:pt idx="26">
                  <c:v>3.9</c:v>
                </c:pt>
                <c:pt idx="27">
                  <c:v>12.7</c:v>
                </c:pt>
                <c:pt idx="28">
                  <c:v>8.1999999999999993</c:v>
                </c:pt>
                <c:pt idx="29">
                  <c:v>1.9</c:v>
                </c:pt>
                <c:pt idx="30">
                  <c:v>913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E54-4CF9-943B-9A271131690D}"/>
            </c:ext>
          </c:extLst>
        </c:ser>
        <c:ser>
          <c:idx val="1"/>
          <c:order val="1"/>
          <c:tx>
            <c:strRef>
              <c:f>'[Resumen Estación Movil Julio.xlsx]Julio'!$B$12:$C$12</c:f>
              <c:strCache>
                <c:ptCount val="2"/>
                <c:pt idx="0">
                  <c:v>SO2</c:v>
                </c:pt>
                <c:pt idx="1">
                  <c:v>Límite 1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Movil Julio.xlsx]Julio'!$D$4:$AH$4</c:f>
              <c:numCache>
                <c:formatCode>d\-mmm</c:formatCode>
                <c:ptCount val="31"/>
                <c:pt idx="0">
                  <c:v>46204</c:v>
                </c:pt>
                <c:pt idx="1">
                  <c:v>46205</c:v>
                </c:pt>
                <c:pt idx="2">
                  <c:v>46206</c:v>
                </c:pt>
                <c:pt idx="3">
                  <c:v>46207</c:v>
                </c:pt>
                <c:pt idx="4">
                  <c:v>46208</c:v>
                </c:pt>
                <c:pt idx="5">
                  <c:v>46209</c:v>
                </c:pt>
                <c:pt idx="6">
                  <c:v>46210</c:v>
                </c:pt>
                <c:pt idx="7">
                  <c:v>46211</c:v>
                </c:pt>
                <c:pt idx="8">
                  <c:v>46212</c:v>
                </c:pt>
                <c:pt idx="9">
                  <c:v>46213</c:v>
                </c:pt>
                <c:pt idx="10">
                  <c:v>46214</c:v>
                </c:pt>
                <c:pt idx="11">
                  <c:v>46215</c:v>
                </c:pt>
                <c:pt idx="12">
                  <c:v>46216</c:v>
                </c:pt>
                <c:pt idx="13">
                  <c:v>46217</c:v>
                </c:pt>
                <c:pt idx="14">
                  <c:v>46218</c:v>
                </c:pt>
                <c:pt idx="15">
                  <c:v>46219</c:v>
                </c:pt>
                <c:pt idx="16">
                  <c:v>46220</c:v>
                </c:pt>
                <c:pt idx="17">
                  <c:v>46221</c:v>
                </c:pt>
                <c:pt idx="18">
                  <c:v>46222</c:v>
                </c:pt>
                <c:pt idx="19">
                  <c:v>46223</c:v>
                </c:pt>
                <c:pt idx="20">
                  <c:v>46224</c:v>
                </c:pt>
                <c:pt idx="21">
                  <c:v>46225</c:v>
                </c:pt>
                <c:pt idx="22">
                  <c:v>46226</c:v>
                </c:pt>
                <c:pt idx="23">
                  <c:v>46227</c:v>
                </c:pt>
                <c:pt idx="24">
                  <c:v>46228</c:v>
                </c:pt>
                <c:pt idx="25">
                  <c:v>46229</c:v>
                </c:pt>
                <c:pt idx="26">
                  <c:v>46230</c:v>
                </c:pt>
                <c:pt idx="27">
                  <c:v>46231</c:v>
                </c:pt>
                <c:pt idx="28">
                  <c:v>46232</c:v>
                </c:pt>
                <c:pt idx="29">
                  <c:v>46233</c:v>
                </c:pt>
                <c:pt idx="30">
                  <c:v>46234</c:v>
                </c:pt>
              </c:numCache>
            </c:numRef>
          </c:cat>
          <c:val>
            <c:numRef>
              <c:f>'[Resumen Estación Movil Julio.xlsx]Julio'!$D$12:$AH$12</c:f>
              <c:numCache>
                <c:formatCode>General</c:formatCode>
                <c:ptCount val="31"/>
                <c:pt idx="0">
                  <c:v>196</c:v>
                </c:pt>
                <c:pt idx="1">
                  <c:v>196</c:v>
                </c:pt>
                <c:pt idx="2">
                  <c:v>196</c:v>
                </c:pt>
                <c:pt idx="3">
                  <c:v>196</c:v>
                </c:pt>
                <c:pt idx="4">
                  <c:v>196</c:v>
                </c:pt>
                <c:pt idx="5">
                  <c:v>196</c:v>
                </c:pt>
                <c:pt idx="6">
                  <c:v>196</c:v>
                </c:pt>
                <c:pt idx="7">
                  <c:v>196</c:v>
                </c:pt>
                <c:pt idx="8">
                  <c:v>196</c:v>
                </c:pt>
                <c:pt idx="9">
                  <c:v>196</c:v>
                </c:pt>
                <c:pt idx="10">
                  <c:v>196</c:v>
                </c:pt>
                <c:pt idx="11">
                  <c:v>196</c:v>
                </c:pt>
                <c:pt idx="12">
                  <c:v>196</c:v>
                </c:pt>
                <c:pt idx="13">
                  <c:v>196</c:v>
                </c:pt>
                <c:pt idx="14">
                  <c:v>196</c:v>
                </c:pt>
                <c:pt idx="15">
                  <c:v>196</c:v>
                </c:pt>
                <c:pt idx="16">
                  <c:v>196</c:v>
                </c:pt>
                <c:pt idx="17">
                  <c:v>196</c:v>
                </c:pt>
                <c:pt idx="18">
                  <c:v>196</c:v>
                </c:pt>
                <c:pt idx="19">
                  <c:v>196</c:v>
                </c:pt>
                <c:pt idx="20">
                  <c:v>196</c:v>
                </c:pt>
                <c:pt idx="21">
                  <c:v>196</c:v>
                </c:pt>
                <c:pt idx="22">
                  <c:v>196</c:v>
                </c:pt>
                <c:pt idx="23">
                  <c:v>196</c:v>
                </c:pt>
                <c:pt idx="24">
                  <c:v>196</c:v>
                </c:pt>
                <c:pt idx="25">
                  <c:v>196</c:v>
                </c:pt>
                <c:pt idx="26">
                  <c:v>196</c:v>
                </c:pt>
                <c:pt idx="27">
                  <c:v>196</c:v>
                </c:pt>
                <c:pt idx="28">
                  <c:v>196</c:v>
                </c:pt>
                <c:pt idx="29">
                  <c:v>196</c:v>
                </c:pt>
                <c:pt idx="30">
                  <c:v>196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E54-4CF9-943B-9A271131690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715048848"/>
        <c:axId val="715049200"/>
      </c:lineChart>
      <c:dateAx>
        <c:axId val="715048848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715049200"/>
        <c:crosses val="autoZero"/>
        <c:auto val="1"/>
        <c:lblOffset val="100"/>
        <c:baseTimeUnit val="days"/>
      </c:dateAx>
      <c:valAx>
        <c:axId val="7150492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7150488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A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AR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AR"/>
              <a:t>Estacion CA movil - PM10 Julio26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A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'[Resumen Estación Movil Julio.xlsx]Julio'!$B$15:$C$15</c:f>
              <c:strCache>
                <c:ptCount val="2"/>
                <c:pt idx="0">
                  <c:v>PM10</c:v>
                </c:pt>
                <c:pt idx="1">
                  <c:v>Promedio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Movil Julio.xlsx]Julio'!$D$4:$AH$4</c:f>
              <c:numCache>
                <c:formatCode>d\-mmm</c:formatCode>
                <c:ptCount val="31"/>
                <c:pt idx="0">
                  <c:v>46204</c:v>
                </c:pt>
                <c:pt idx="1">
                  <c:v>46205</c:v>
                </c:pt>
                <c:pt idx="2">
                  <c:v>46206</c:v>
                </c:pt>
                <c:pt idx="3">
                  <c:v>46207</c:v>
                </c:pt>
                <c:pt idx="4">
                  <c:v>46208</c:v>
                </c:pt>
                <c:pt idx="5">
                  <c:v>46209</c:v>
                </c:pt>
                <c:pt idx="6">
                  <c:v>46210</c:v>
                </c:pt>
                <c:pt idx="7">
                  <c:v>46211</c:v>
                </c:pt>
                <c:pt idx="8">
                  <c:v>46212</c:v>
                </c:pt>
                <c:pt idx="9">
                  <c:v>46213</c:v>
                </c:pt>
                <c:pt idx="10">
                  <c:v>46214</c:v>
                </c:pt>
                <c:pt idx="11">
                  <c:v>46215</c:v>
                </c:pt>
                <c:pt idx="12">
                  <c:v>46216</c:v>
                </c:pt>
                <c:pt idx="13">
                  <c:v>46217</c:v>
                </c:pt>
                <c:pt idx="14">
                  <c:v>46218</c:v>
                </c:pt>
                <c:pt idx="15">
                  <c:v>46219</c:v>
                </c:pt>
                <c:pt idx="16">
                  <c:v>46220</c:v>
                </c:pt>
                <c:pt idx="17">
                  <c:v>46221</c:v>
                </c:pt>
                <c:pt idx="18">
                  <c:v>46222</c:v>
                </c:pt>
                <c:pt idx="19">
                  <c:v>46223</c:v>
                </c:pt>
                <c:pt idx="20">
                  <c:v>46224</c:v>
                </c:pt>
                <c:pt idx="21">
                  <c:v>46225</c:v>
                </c:pt>
                <c:pt idx="22">
                  <c:v>46226</c:v>
                </c:pt>
                <c:pt idx="23">
                  <c:v>46227</c:v>
                </c:pt>
                <c:pt idx="24">
                  <c:v>46228</c:v>
                </c:pt>
                <c:pt idx="25">
                  <c:v>46229</c:v>
                </c:pt>
                <c:pt idx="26">
                  <c:v>46230</c:v>
                </c:pt>
                <c:pt idx="27">
                  <c:v>46231</c:v>
                </c:pt>
                <c:pt idx="28">
                  <c:v>46232</c:v>
                </c:pt>
                <c:pt idx="29">
                  <c:v>46233</c:v>
                </c:pt>
                <c:pt idx="30">
                  <c:v>46234</c:v>
                </c:pt>
              </c:numCache>
            </c:numRef>
          </c:cat>
          <c:val>
            <c:numRef>
              <c:f>'[Resumen Estación Movil Julio.xlsx]Julio'!$D$15:$AH$15</c:f>
              <c:numCache>
                <c:formatCode>General</c:formatCode>
                <c:ptCount val="31"/>
                <c:pt idx="0">
                  <c:v>12.33</c:v>
                </c:pt>
                <c:pt idx="1">
                  <c:v>2.38</c:v>
                </c:pt>
                <c:pt idx="2">
                  <c:v>1.1599999999999999</c:v>
                </c:pt>
                <c:pt idx="3">
                  <c:v>1.24</c:v>
                </c:pt>
                <c:pt idx="4">
                  <c:v>2.3199999999999998</c:v>
                </c:pt>
                <c:pt idx="5">
                  <c:v>4.9000000000000004</c:v>
                </c:pt>
                <c:pt idx="6">
                  <c:v>8.44</c:v>
                </c:pt>
                <c:pt idx="7">
                  <c:v>8.14</c:v>
                </c:pt>
                <c:pt idx="8">
                  <c:v>19.82</c:v>
                </c:pt>
                <c:pt idx="9">
                  <c:v>25.25</c:v>
                </c:pt>
                <c:pt idx="10">
                  <c:v>12.93</c:v>
                </c:pt>
                <c:pt idx="11">
                  <c:v>8.92</c:v>
                </c:pt>
                <c:pt idx="12">
                  <c:v>6</c:v>
                </c:pt>
                <c:pt idx="13">
                  <c:v>4.42</c:v>
                </c:pt>
                <c:pt idx="14">
                  <c:v>9.0500000000000007</c:v>
                </c:pt>
                <c:pt idx="15">
                  <c:v>14.48</c:v>
                </c:pt>
                <c:pt idx="16">
                  <c:v>24</c:v>
                </c:pt>
                <c:pt idx="17">
                  <c:v>22.2</c:v>
                </c:pt>
                <c:pt idx="18">
                  <c:v>10.8</c:v>
                </c:pt>
                <c:pt idx="19">
                  <c:v>5.2</c:v>
                </c:pt>
                <c:pt idx="20">
                  <c:v>4.5999999999999996</c:v>
                </c:pt>
                <c:pt idx="21">
                  <c:v>3.5</c:v>
                </c:pt>
                <c:pt idx="22">
                  <c:v>2.7</c:v>
                </c:pt>
                <c:pt idx="23">
                  <c:v>4.8</c:v>
                </c:pt>
                <c:pt idx="24">
                  <c:v>5.6</c:v>
                </c:pt>
                <c:pt idx="25">
                  <c:v>2.9</c:v>
                </c:pt>
                <c:pt idx="26">
                  <c:v>5.6</c:v>
                </c:pt>
                <c:pt idx="27">
                  <c:v>10.1</c:v>
                </c:pt>
                <c:pt idx="28">
                  <c:v>16.600000000000001</c:v>
                </c:pt>
                <c:pt idx="29">
                  <c:v>2.8</c:v>
                </c:pt>
                <c:pt idx="30">
                  <c:v>7.86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35D-4475-8742-8656E2827C6F}"/>
            </c:ext>
          </c:extLst>
        </c:ser>
        <c:ser>
          <c:idx val="1"/>
          <c:order val="1"/>
          <c:tx>
            <c:strRef>
              <c:f>'[Resumen Estación Movil Julio.xlsx]Julio'!$B$16:$C$16</c:f>
              <c:strCache>
                <c:ptCount val="2"/>
                <c:pt idx="0">
                  <c:v>PM10</c:v>
                </c:pt>
                <c:pt idx="1">
                  <c:v>Límite 24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Movil Julio.xlsx]Julio'!$D$4:$AH$4</c:f>
              <c:numCache>
                <c:formatCode>d\-mmm</c:formatCode>
                <c:ptCount val="31"/>
                <c:pt idx="0">
                  <c:v>46204</c:v>
                </c:pt>
                <c:pt idx="1">
                  <c:v>46205</c:v>
                </c:pt>
                <c:pt idx="2">
                  <c:v>46206</c:v>
                </c:pt>
                <c:pt idx="3">
                  <c:v>46207</c:v>
                </c:pt>
                <c:pt idx="4">
                  <c:v>46208</c:v>
                </c:pt>
                <c:pt idx="5">
                  <c:v>46209</c:v>
                </c:pt>
                <c:pt idx="6">
                  <c:v>46210</c:v>
                </c:pt>
                <c:pt idx="7">
                  <c:v>46211</c:v>
                </c:pt>
                <c:pt idx="8">
                  <c:v>46212</c:v>
                </c:pt>
                <c:pt idx="9">
                  <c:v>46213</c:v>
                </c:pt>
                <c:pt idx="10">
                  <c:v>46214</c:v>
                </c:pt>
                <c:pt idx="11">
                  <c:v>46215</c:v>
                </c:pt>
                <c:pt idx="12">
                  <c:v>46216</c:v>
                </c:pt>
                <c:pt idx="13">
                  <c:v>46217</c:v>
                </c:pt>
                <c:pt idx="14">
                  <c:v>46218</c:v>
                </c:pt>
                <c:pt idx="15">
                  <c:v>46219</c:v>
                </c:pt>
                <c:pt idx="16">
                  <c:v>46220</c:v>
                </c:pt>
                <c:pt idx="17">
                  <c:v>46221</c:v>
                </c:pt>
                <c:pt idx="18">
                  <c:v>46222</c:v>
                </c:pt>
                <c:pt idx="19">
                  <c:v>46223</c:v>
                </c:pt>
                <c:pt idx="20">
                  <c:v>46224</c:v>
                </c:pt>
                <c:pt idx="21">
                  <c:v>46225</c:v>
                </c:pt>
                <c:pt idx="22">
                  <c:v>46226</c:v>
                </c:pt>
                <c:pt idx="23">
                  <c:v>46227</c:v>
                </c:pt>
                <c:pt idx="24">
                  <c:v>46228</c:v>
                </c:pt>
                <c:pt idx="25">
                  <c:v>46229</c:v>
                </c:pt>
                <c:pt idx="26">
                  <c:v>46230</c:v>
                </c:pt>
                <c:pt idx="27">
                  <c:v>46231</c:v>
                </c:pt>
                <c:pt idx="28">
                  <c:v>46232</c:v>
                </c:pt>
                <c:pt idx="29">
                  <c:v>46233</c:v>
                </c:pt>
                <c:pt idx="30">
                  <c:v>46234</c:v>
                </c:pt>
              </c:numCache>
            </c:numRef>
          </c:cat>
          <c:val>
            <c:numRef>
              <c:f>'[Resumen Estación Movil Julio.xlsx]Julio'!$D$16:$AH$16</c:f>
              <c:numCache>
                <c:formatCode>General</c:formatCode>
                <c:ptCount val="31"/>
                <c:pt idx="0">
                  <c:v>150</c:v>
                </c:pt>
                <c:pt idx="1">
                  <c:v>150</c:v>
                </c:pt>
                <c:pt idx="2">
                  <c:v>150</c:v>
                </c:pt>
                <c:pt idx="3">
                  <c:v>150</c:v>
                </c:pt>
                <c:pt idx="4">
                  <c:v>150</c:v>
                </c:pt>
                <c:pt idx="5">
                  <c:v>150</c:v>
                </c:pt>
                <c:pt idx="6">
                  <c:v>150</c:v>
                </c:pt>
                <c:pt idx="7">
                  <c:v>150</c:v>
                </c:pt>
                <c:pt idx="8">
                  <c:v>150</c:v>
                </c:pt>
                <c:pt idx="9">
                  <c:v>150</c:v>
                </c:pt>
                <c:pt idx="10">
                  <c:v>150</c:v>
                </c:pt>
                <c:pt idx="11">
                  <c:v>150</c:v>
                </c:pt>
                <c:pt idx="12">
                  <c:v>150</c:v>
                </c:pt>
                <c:pt idx="13">
                  <c:v>150</c:v>
                </c:pt>
                <c:pt idx="14">
                  <c:v>150</c:v>
                </c:pt>
                <c:pt idx="15">
                  <c:v>150</c:v>
                </c:pt>
                <c:pt idx="16">
                  <c:v>150</c:v>
                </c:pt>
                <c:pt idx="17">
                  <c:v>150</c:v>
                </c:pt>
                <c:pt idx="18">
                  <c:v>150</c:v>
                </c:pt>
                <c:pt idx="19">
                  <c:v>150</c:v>
                </c:pt>
                <c:pt idx="20">
                  <c:v>150</c:v>
                </c:pt>
                <c:pt idx="21">
                  <c:v>150</c:v>
                </c:pt>
                <c:pt idx="22">
                  <c:v>150</c:v>
                </c:pt>
                <c:pt idx="23">
                  <c:v>150</c:v>
                </c:pt>
                <c:pt idx="24">
                  <c:v>150</c:v>
                </c:pt>
                <c:pt idx="25">
                  <c:v>150</c:v>
                </c:pt>
                <c:pt idx="26">
                  <c:v>150</c:v>
                </c:pt>
                <c:pt idx="27">
                  <c:v>150</c:v>
                </c:pt>
                <c:pt idx="28">
                  <c:v>150</c:v>
                </c:pt>
                <c:pt idx="29">
                  <c:v>150</c:v>
                </c:pt>
                <c:pt idx="30">
                  <c:v>150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35D-4475-8742-8656E2827C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743361232"/>
        <c:axId val="743374960"/>
      </c:lineChart>
      <c:dateAx>
        <c:axId val="743361232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743374960"/>
        <c:crosses val="autoZero"/>
        <c:auto val="1"/>
        <c:lblOffset val="100"/>
        <c:baseTimeUnit val="days"/>
      </c:dateAx>
      <c:valAx>
        <c:axId val="743374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7433612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A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AR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AR"/>
              <a:t>Estacion CA movil - PM 2,5 Julio26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A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'[Resumen Estación Movil Julio.xlsx]Julio'!$B$19:$C$19</c:f>
              <c:strCache>
                <c:ptCount val="2"/>
                <c:pt idx="0">
                  <c:v>PM 2,5</c:v>
                </c:pt>
                <c:pt idx="1">
                  <c:v>Promedio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val>
            <c:numRef>
              <c:f>'[Resumen Estación Movil Julio.xlsx]Julio'!$D$19:$AH$19</c:f>
              <c:numCache>
                <c:formatCode>General</c:formatCode>
                <c:ptCount val="31"/>
                <c:pt idx="0">
                  <c:v>6.47</c:v>
                </c:pt>
                <c:pt idx="1">
                  <c:v>1.3</c:v>
                </c:pt>
                <c:pt idx="2">
                  <c:v>0.54</c:v>
                </c:pt>
                <c:pt idx="3">
                  <c:v>0.86</c:v>
                </c:pt>
                <c:pt idx="4">
                  <c:v>2.2200000000000002</c:v>
                </c:pt>
                <c:pt idx="5">
                  <c:v>3.17</c:v>
                </c:pt>
                <c:pt idx="6">
                  <c:v>3.16</c:v>
                </c:pt>
                <c:pt idx="7">
                  <c:v>4.5</c:v>
                </c:pt>
                <c:pt idx="8">
                  <c:v>10.199999999999999</c:v>
                </c:pt>
                <c:pt idx="9">
                  <c:v>18.84</c:v>
                </c:pt>
                <c:pt idx="10">
                  <c:v>10.36</c:v>
                </c:pt>
                <c:pt idx="11">
                  <c:v>5.99</c:v>
                </c:pt>
                <c:pt idx="12">
                  <c:v>4.8899999999999997</c:v>
                </c:pt>
                <c:pt idx="13">
                  <c:v>3.83</c:v>
                </c:pt>
                <c:pt idx="14">
                  <c:v>6.78</c:v>
                </c:pt>
                <c:pt idx="15">
                  <c:v>9.59</c:v>
                </c:pt>
                <c:pt idx="16">
                  <c:v>16.3</c:v>
                </c:pt>
                <c:pt idx="17">
                  <c:v>18.7</c:v>
                </c:pt>
                <c:pt idx="18">
                  <c:v>4.4000000000000004</c:v>
                </c:pt>
                <c:pt idx="19">
                  <c:v>4.4000000000000004</c:v>
                </c:pt>
                <c:pt idx="20">
                  <c:v>4.2</c:v>
                </c:pt>
                <c:pt idx="21">
                  <c:v>2.5</c:v>
                </c:pt>
                <c:pt idx="22">
                  <c:v>2.2000000000000002</c:v>
                </c:pt>
                <c:pt idx="23">
                  <c:v>3.4</c:v>
                </c:pt>
                <c:pt idx="24">
                  <c:v>3.9</c:v>
                </c:pt>
                <c:pt idx="25">
                  <c:v>2.1</c:v>
                </c:pt>
                <c:pt idx="26">
                  <c:v>2.8</c:v>
                </c:pt>
                <c:pt idx="27">
                  <c:v>7.8</c:v>
                </c:pt>
                <c:pt idx="28">
                  <c:v>12.7</c:v>
                </c:pt>
                <c:pt idx="29">
                  <c:v>2.4</c:v>
                </c:pt>
                <c:pt idx="30">
                  <c:v>4.26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140-4896-9F12-2961FB14F702}"/>
            </c:ext>
          </c:extLst>
        </c:ser>
        <c:ser>
          <c:idx val="1"/>
          <c:order val="1"/>
          <c:tx>
            <c:strRef>
              <c:f>'[Resumen Estación Movil Julio.xlsx]Julio'!$B$20:$C$20</c:f>
              <c:strCache>
                <c:ptCount val="2"/>
                <c:pt idx="0">
                  <c:v>PM 2,5</c:v>
                </c:pt>
                <c:pt idx="1">
                  <c:v>Límite 24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val>
            <c:numRef>
              <c:f>'[Resumen Estación Movil Julio.xlsx]Julio'!$D$20:$AH$20</c:f>
              <c:numCache>
                <c:formatCode>General</c:formatCode>
                <c:ptCount val="31"/>
                <c:pt idx="0">
                  <c:v>35</c:v>
                </c:pt>
                <c:pt idx="1">
                  <c:v>35</c:v>
                </c:pt>
                <c:pt idx="2">
                  <c:v>35</c:v>
                </c:pt>
                <c:pt idx="3">
                  <c:v>35</c:v>
                </c:pt>
                <c:pt idx="4">
                  <c:v>35</c:v>
                </c:pt>
                <c:pt idx="5">
                  <c:v>35</c:v>
                </c:pt>
                <c:pt idx="6">
                  <c:v>35</c:v>
                </c:pt>
                <c:pt idx="7">
                  <c:v>35</c:v>
                </c:pt>
                <c:pt idx="8">
                  <c:v>35</c:v>
                </c:pt>
                <c:pt idx="9">
                  <c:v>35</c:v>
                </c:pt>
                <c:pt idx="10">
                  <c:v>35</c:v>
                </c:pt>
                <c:pt idx="11">
                  <c:v>35</c:v>
                </c:pt>
                <c:pt idx="12">
                  <c:v>35</c:v>
                </c:pt>
                <c:pt idx="13">
                  <c:v>35</c:v>
                </c:pt>
                <c:pt idx="14">
                  <c:v>35</c:v>
                </c:pt>
                <c:pt idx="15">
                  <c:v>35</c:v>
                </c:pt>
                <c:pt idx="16">
                  <c:v>35</c:v>
                </c:pt>
                <c:pt idx="17">
                  <c:v>35</c:v>
                </c:pt>
                <c:pt idx="18">
                  <c:v>35</c:v>
                </c:pt>
                <c:pt idx="19">
                  <c:v>35</c:v>
                </c:pt>
                <c:pt idx="20">
                  <c:v>35</c:v>
                </c:pt>
                <c:pt idx="21">
                  <c:v>35</c:v>
                </c:pt>
                <c:pt idx="22">
                  <c:v>35</c:v>
                </c:pt>
                <c:pt idx="23">
                  <c:v>35</c:v>
                </c:pt>
                <c:pt idx="24">
                  <c:v>35</c:v>
                </c:pt>
                <c:pt idx="25">
                  <c:v>35</c:v>
                </c:pt>
                <c:pt idx="26">
                  <c:v>35</c:v>
                </c:pt>
                <c:pt idx="27">
                  <c:v>35</c:v>
                </c:pt>
                <c:pt idx="28">
                  <c:v>35</c:v>
                </c:pt>
                <c:pt idx="29">
                  <c:v>35</c:v>
                </c:pt>
                <c:pt idx="30">
                  <c:v>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140-4896-9F12-2961FB14F7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34579952"/>
        <c:axId val="834581712"/>
      </c:lineChart>
      <c:catAx>
        <c:axId val="8345799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834581712"/>
        <c:crosses val="autoZero"/>
        <c:auto val="1"/>
        <c:lblAlgn val="ctr"/>
        <c:lblOffset val="100"/>
        <c:noMultiLvlLbl val="0"/>
      </c:catAx>
      <c:valAx>
        <c:axId val="8345817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8345799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A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A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Estación CA Saavedra - SO2 Jul26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'[Resumen Estacion Saavedra Julio 2026 R1.xlsx]Julio26'!$B$9:$C$9</c:f>
              <c:strCache>
                <c:ptCount val="2"/>
                <c:pt idx="0">
                  <c:v>SO2</c:v>
                </c:pt>
                <c:pt idx="1">
                  <c:v>Max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'[Resumen Estacion Saavedra Julio 2026 R1.xlsx]Julio26'!$D$4:$AH$4</c:f>
              <c:numCache>
                <c:formatCode>d\-mmm</c:formatCode>
                <c:ptCount val="31"/>
                <c:pt idx="0">
                  <c:v>46204</c:v>
                </c:pt>
                <c:pt idx="1">
                  <c:v>46205</c:v>
                </c:pt>
                <c:pt idx="2">
                  <c:v>46206</c:v>
                </c:pt>
                <c:pt idx="3">
                  <c:v>46207</c:v>
                </c:pt>
                <c:pt idx="4">
                  <c:v>46208</c:v>
                </c:pt>
                <c:pt idx="5">
                  <c:v>46209</c:v>
                </c:pt>
                <c:pt idx="6">
                  <c:v>46210</c:v>
                </c:pt>
                <c:pt idx="7">
                  <c:v>46211</c:v>
                </c:pt>
                <c:pt idx="8">
                  <c:v>46212</c:v>
                </c:pt>
                <c:pt idx="9">
                  <c:v>46213</c:v>
                </c:pt>
                <c:pt idx="10">
                  <c:v>46214</c:v>
                </c:pt>
                <c:pt idx="11">
                  <c:v>46215</c:v>
                </c:pt>
                <c:pt idx="12">
                  <c:v>46216</c:v>
                </c:pt>
                <c:pt idx="13">
                  <c:v>46217</c:v>
                </c:pt>
                <c:pt idx="14">
                  <c:v>46218</c:v>
                </c:pt>
                <c:pt idx="15">
                  <c:v>46219</c:v>
                </c:pt>
                <c:pt idx="16">
                  <c:v>46220</c:v>
                </c:pt>
                <c:pt idx="17">
                  <c:v>46221</c:v>
                </c:pt>
                <c:pt idx="18">
                  <c:v>46222</c:v>
                </c:pt>
                <c:pt idx="19">
                  <c:v>46223</c:v>
                </c:pt>
                <c:pt idx="20">
                  <c:v>46224</c:v>
                </c:pt>
                <c:pt idx="21">
                  <c:v>46225</c:v>
                </c:pt>
                <c:pt idx="22">
                  <c:v>46226</c:v>
                </c:pt>
                <c:pt idx="23">
                  <c:v>46227</c:v>
                </c:pt>
                <c:pt idx="24">
                  <c:v>46228</c:v>
                </c:pt>
                <c:pt idx="25">
                  <c:v>46229</c:v>
                </c:pt>
                <c:pt idx="26">
                  <c:v>46230</c:v>
                </c:pt>
                <c:pt idx="27">
                  <c:v>46231</c:v>
                </c:pt>
                <c:pt idx="28">
                  <c:v>46232</c:v>
                </c:pt>
                <c:pt idx="29">
                  <c:v>46233</c:v>
                </c:pt>
                <c:pt idx="30">
                  <c:v>46234</c:v>
                </c:pt>
              </c:numCache>
            </c:numRef>
          </c:cat>
          <c:val>
            <c:numRef>
              <c:f>'[Resumen Estacion Saavedra Julio 2026 R1.xlsx]Julio26'!$D$9:$AH$9</c:f>
              <c:numCache>
                <c:formatCode>General</c:formatCode>
                <c:ptCount val="31"/>
                <c:pt idx="0">
                  <c:v>19.690000000000001</c:v>
                </c:pt>
                <c:pt idx="1">
                  <c:v>27.39</c:v>
                </c:pt>
                <c:pt idx="2">
                  <c:v>32.450000000000003</c:v>
                </c:pt>
                <c:pt idx="3">
                  <c:v>29.44</c:v>
                </c:pt>
                <c:pt idx="4">
                  <c:v>10.119999999999999</c:v>
                </c:pt>
                <c:pt idx="5">
                  <c:v>24.65</c:v>
                </c:pt>
                <c:pt idx="6">
                  <c:v>21.62</c:v>
                </c:pt>
                <c:pt idx="7">
                  <c:v>13.4</c:v>
                </c:pt>
                <c:pt idx="8">
                  <c:v>24.74</c:v>
                </c:pt>
                <c:pt idx="9">
                  <c:v>21.01</c:v>
                </c:pt>
                <c:pt idx="10">
                  <c:v>11.64</c:v>
                </c:pt>
                <c:pt idx="11">
                  <c:v>32.159999999999997</c:v>
                </c:pt>
                <c:pt idx="12">
                  <c:v>24.39</c:v>
                </c:pt>
                <c:pt idx="13">
                  <c:v>20.38</c:v>
                </c:pt>
                <c:pt idx="14">
                  <c:v>19.399999999999999</c:v>
                </c:pt>
                <c:pt idx="15">
                  <c:v>25.96</c:v>
                </c:pt>
                <c:pt idx="16">
                  <c:v>18.940000000000001</c:v>
                </c:pt>
                <c:pt idx="17">
                  <c:v>8.2100000000000009</c:v>
                </c:pt>
                <c:pt idx="18">
                  <c:v>6.26</c:v>
                </c:pt>
                <c:pt idx="19">
                  <c:v>14.79</c:v>
                </c:pt>
                <c:pt idx="20">
                  <c:v>15.61</c:v>
                </c:pt>
                <c:pt idx="21">
                  <c:v>19.8</c:v>
                </c:pt>
                <c:pt idx="22">
                  <c:v>14.75</c:v>
                </c:pt>
                <c:pt idx="23">
                  <c:v>27.97</c:v>
                </c:pt>
                <c:pt idx="24">
                  <c:v>20.89</c:v>
                </c:pt>
                <c:pt idx="25">
                  <c:v>15.06</c:v>
                </c:pt>
                <c:pt idx="26">
                  <c:v>19.43</c:v>
                </c:pt>
                <c:pt idx="27">
                  <c:v>15.19</c:v>
                </c:pt>
                <c:pt idx="28">
                  <c:v>11.03</c:v>
                </c:pt>
                <c:pt idx="29">
                  <c:v>14.6</c:v>
                </c:pt>
                <c:pt idx="30">
                  <c:v>10.4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130-474F-8205-D7C1BDB18481}"/>
            </c:ext>
          </c:extLst>
        </c:ser>
        <c:ser>
          <c:idx val="1"/>
          <c:order val="1"/>
          <c:tx>
            <c:strRef>
              <c:f>'[Resumen Estacion Saavedra Julio 2026 R1.xlsx]Julio26'!$B$12:$C$12</c:f>
              <c:strCache>
                <c:ptCount val="2"/>
                <c:pt idx="0">
                  <c:v>SO2</c:v>
                </c:pt>
                <c:pt idx="1">
                  <c:v>Límite 1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'[Resumen Estacion Saavedra Julio 2026 R1.xlsx]Julio26'!$D$4:$AH$4</c:f>
              <c:numCache>
                <c:formatCode>d\-mmm</c:formatCode>
                <c:ptCount val="31"/>
                <c:pt idx="0">
                  <c:v>46204</c:v>
                </c:pt>
                <c:pt idx="1">
                  <c:v>46205</c:v>
                </c:pt>
                <c:pt idx="2">
                  <c:v>46206</c:v>
                </c:pt>
                <c:pt idx="3">
                  <c:v>46207</c:v>
                </c:pt>
                <c:pt idx="4">
                  <c:v>46208</c:v>
                </c:pt>
                <c:pt idx="5">
                  <c:v>46209</c:v>
                </c:pt>
                <c:pt idx="6">
                  <c:v>46210</c:v>
                </c:pt>
                <c:pt idx="7">
                  <c:v>46211</c:v>
                </c:pt>
                <c:pt idx="8">
                  <c:v>46212</c:v>
                </c:pt>
                <c:pt idx="9">
                  <c:v>46213</c:v>
                </c:pt>
                <c:pt idx="10">
                  <c:v>46214</c:v>
                </c:pt>
                <c:pt idx="11">
                  <c:v>46215</c:v>
                </c:pt>
                <c:pt idx="12">
                  <c:v>46216</c:v>
                </c:pt>
                <c:pt idx="13">
                  <c:v>46217</c:v>
                </c:pt>
                <c:pt idx="14">
                  <c:v>46218</c:v>
                </c:pt>
                <c:pt idx="15">
                  <c:v>46219</c:v>
                </c:pt>
                <c:pt idx="16">
                  <c:v>46220</c:v>
                </c:pt>
                <c:pt idx="17">
                  <c:v>46221</c:v>
                </c:pt>
                <c:pt idx="18">
                  <c:v>46222</c:v>
                </c:pt>
                <c:pt idx="19">
                  <c:v>46223</c:v>
                </c:pt>
                <c:pt idx="20">
                  <c:v>46224</c:v>
                </c:pt>
                <c:pt idx="21">
                  <c:v>46225</c:v>
                </c:pt>
                <c:pt idx="22">
                  <c:v>46226</c:v>
                </c:pt>
                <c:pt idx="23">
                  <c:v>46227</c:v>
                </c:pt>
                <c:pt idx="24">
                  <c:v>46228</c:v>
                </c:pt>
                <c:pt idx="25">
                  <c:v>46229</c:v>
                </c:pt>
                <c:pt idx="26">
                  <c:v>46230</c:v>
                </c:pt>
                <c:pt idx="27">
                  <c:v>46231</c:v>
                </c:pt>
                <c:pt idx="28">
                  <c:v>46232</c:v>
                </c:pt>
                <c:pt idx="29">
                  <c:v>46233</c:v>
                </c:pt>
                <c:pt idx="30">
                  <c:v>46234</c:v>
                </c:pt>
              </c:numCache>
            </c:numRef>
          </c:cat>
          <c:val>
            <c:numRef>
              <c:f>'[Resumen Estacion Saavedra Julio 2026 R1.xlsx]Julio26'!$D$12:$AH$12</c:f>
              <c:numCache>
                <c:formatCode>General</c:formatCode>
                <c:ptCount val="31"/>
                <c:pt idx="0">
                  <c:v>196</c:v>
                </c:pt>
                <c:pt idx="1">
                  <c:v>196</c:v>
                </c:pt>
                <c:pt idx="2">
                  <c:v>196</c:v>
                </c:pt>
                <c:pt idx="3">
                  <c:v>196</c:v>
                </c:pt>
                <c:pt idx="4">
                  <c:v>196</c:v>
                </c:pt>
                <c:pt idx="5">
                  <c:v>196</c:v>
                </c:pt>
                <c:pt idx="6">
                  <c:v>196</c:v>
                </c:pt>
                <c:pt idx="7">
                  <c:v>196</c:v>
                </c:pt>
                <c:pt idx="8">
                  <c:v>196</c:v>
                </c:pt>
                <c:pt idx="9">
                  <c:v>196</c:v>
                </c:pt>
                <c:pt idx="10">
                  <c:v>196</c:v>
                </c:pt>
                <c:pt idx="11">
                  <c:v>196</c:v>
                </c:pt>
                <c:pt idx="12">
                  <c:v>196</c:v>
                </c:pt>
                <c:pt idx="13">
                  <c:v>196</c:v>
                </c:pt>
                <c:pt idx="14">
                  <c:v>196</c:v>
                </c:pt>
                <c:pt idx="15">
                  <c:v>196</c:v>
                </c:pt>
                <c:pt idx="16">
                  <c:v>196</c:v>
                </c:pt>
                <c:pt idx="17">
                  <c:v>196</c:v>
                </c:pt>
                <c:pt idx="18">
                  <c:v>196</c:v>
                </c:pt>
                <c:pt idx="19">
                  <c:v>196</c:v>
                </c:pt>
                <c:pt idx="20">
                  <c:v>196</c:v>
                </c:pt>
                <c:pt idx="21">
                  <c:v>196</c:v>
                </c:pt>
                <c:pt idx="22">
                  <c:v>196</c:v>
                </c:pt>
                <c:pt idx="23">
                  <c:v>196</c:v>
                </c:pt>
                <c:pt idx="24">
                  <c:v>196</c:v>
                </c:pt>
                <c:pt idx="25">
                  <c:v>196</c:v>
                </c:pt>
                <c:pt idx="26">
                  <c:v>196</c:v>
                </c:pt>
                <c:pt idx="27">
                  <c:v>196</c:v>
                </c:pt>
                <c:pt idx="28">
                  <c:v>196</c:v>
                </c:pt>
                <c:pt idx="29">
                  <c:v>196</c:v>
                </c:pt>
                <c:pt idx="30">
                  <c:v>196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130-474F-8205-D7C1BDB184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57915712"/>
        <c:axId val="257907552"/>
      </c:lineChart>
      <c:dateAx>
        <c:axId val="257915712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257907552"/>
        <c:crosses val="autoZero"/>
        <c:auto val="1"/>
        <c:lblOffset val="100"/>
        <c:baseTimeUnit val="days"/>
      </c:dateAx>
      <c:valAx>
        <c:axId val="2579075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2579157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es-MX"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Estación CA Saavedra - PM10 Jul26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'[Resumen Estacion Saavedra Julio 2026 R1.xlsx]Julio26'!$B$15:$C$15</c:f>
              <c:strCache>
                <c:ptCount val="2"/>
                <c:pt idx="0">
                  <c:v>PM10</c:v>
                </c:pt>
                <c:pt idx="1">
                  <c:v>Promedio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'[Resumen Estacion Saavedra Julio 2026 R1.xlsx]Julio26'!$D$4:$AH$4</c:f>
              <c:numCache>
                <c:formatCode>d\-mmm</c:formatCode>
                <c:ptCount val="31"/>
                <c:pt idx="0">
                  <c:v>46204</c:v>
                </c:pt>
                <c:pt idx="1">
                  <c:v>46205</c:v>
                </c:pt>
                <c:pt idx="2">
                  <c:v>46206</c:v>
                </c:pt>
                <c:pt idx="3">
                  <c:v>46207</c:v>
                </c:pt>
                <c:pt idx="4">
                  <c:v>46208</c:v>
                </c:pt>
                <c:pt idx="5">
                  <c:v>46209</c:v>
                </c:pt>
                <c:pt idx="6">
                  <c:v>46210</c:v>
                </c:pt>
                <c:pt idx="7">
                  <c:v>46211</c:v>
                </c:pt>
                <c:pt idx="8">
                  <c:v>46212</c:v>
                </c:pt>
                <c:pt idx="9">
                  <c:v>46213</c:v>
                </c:pt>
                <c:pt idx="10">
                  <c:v>46214</c:v>
                </c:pt>
                <c:pt idx="11">
                  <c:v>46215</c:v>
                </c:pt>
                <c:pt idx="12">
                  <c:v>46216</c:v>
                </c:pt>
                <c:pt idx="13">
                  <c:v>46217</c:v>
                </c:pt>
                <c:pt idx="14">
                  <c:v>46218</c:v>
                </c:pt>
                <c:pt idx="15">
                  <c:v>46219</c:v>
                </c:pt>
                <c:pt idx="16">
                  <c:v>46220</c:v>
                </c:pt>
                <c:pt idx="17">
                  <c:v>46221</c:v>
                </c:pt>
                <c:pt idx="18">
                  <c:v>46222</c:v>
                </c:pt>
                <c:pt idx="19">
                  <c:v>46223</c:v>
                </c:pt>
                <c:pt idx="20">
                  <c:v>46224</c:v>
                </c:pt>
                <c:pt idx="21">
                  <c:v>46225</c:v>
                </c:pt>
                <c:pt idx="22">
                  <c:v>46226</c:v>
                </c:pt>
                <c:pt idx="23">
                  <c:v>46227</c:v>
                </c:pt>
                <c:pt idx="24">
                  <c:v>46228</c:v>
                </c:pt>
                <c:pt idx="25">
                  <c:v>46229</c:v>
                </c:pt>
                <c:pt idx="26">
                  <c:v>46230</c:v>
                </c:pt>
                <c:pt idx="27">
                  <c:v>46231</c:v>
                </c:pt>
                <c:pt idx="28">
                  <c:v>46232</c:v>
                </c:pt>
                <c:pt idx="29">
                  <c:v>46233</c:v>
                </c:pt>
                <c:pt idx="30">
                  <c:v>46234</c:v>
                </c:pt>
              </c:numCache>
            </c:numRef>
          </c:cat>
          <c:val>
            <c:numRef>
              <c:f>'[Resumen Estacion Saavedra Julio 2026 R1.xlsx]Julio26'!$D$15:$AH$15</c:f>
              <c:numCache>
                <c:formatCode>General</c:formatCode>
                <c:ptCount val="3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AE8-4296-A59A-E60CC2D258E4}"/>
            </c:ext>
          </c:extLst>
        </c:ser>
        <c:ser>
          <c:idx val="1"/>
          <c:order val="1"/>
          <c:tx>
            <c:strRef>
              <c:f>'[Resumen Estacion Saavedra Julio 2026 R1.xlsx]Julio26'!$B$16:$C$16</c:f>
              <c:strCache>
                <c:ptCount val="2"/>
                <c:pt idx="0">
                  <c:v>PM10</c:v>
                </c:pt>
                <c:pt idx="1">
                  <c:v>Límite 24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'[Resumen Estacion Saavedra Julio 2026 R1.xlsx]Julio26'!$D$4:$AH$4</c:f>
              <c:numCache>
                <c:formatCode>d\-mmm</c:formatCode>
                <c:ptCount val="31"/>
                <c:pt idx="0">
                  <c:v>46204</c:v>
                </c:pt>
                <c:pt idx="1">
                  <c:v>46205</c:v>
                </c:pt>
                <c:pt idx="2">
                  <c:v>46206</c:v>
                </c:pt>
                <c:pt idx="3">
                  <c:v>46207</c:v>
                </c:pt>
                <c:pt idx="4">
                  <c:v>46208</c:v>
                </c:pt>
                <c:pt idx="5">
                  <c:v>46209</c:v>
                </c:pt>
                <c:pt idx="6">
                  <c:v>46210</c:v>
                </c:pt>
                <c:pt idx="7">
                  <c:v>46211</c:v>
                </c:pt>
                <c:pt idx="8">
                  <c:v>46212</c:v>
                </c:pt>
                <c:pt idx="9">
                  <c:v>46213</c:v>
                </c:pt>
                <c:pt idx="10">
                  <c:v>46214</c:v>
                </c:pt>
                <c:pt idx="11">
                  <c:v>46215</c:v>
                </c:pt>
                <c:pt idx="12">
                  <c:v>46216</c:v>
                </c:pt>
                <c:pt idx="13">
                  <c:v>46217</c:v>
                </c:pt>
                <c:pt idx="14">
                  <c:v>46218</c:v>
                </c:pt>
                <c:pt idx="15">
                  <c:v>46219</c:v>
                </c:pt>
                <c:pt idx="16">
                  <c:v>46220</c:v>
                </c:pt>
                <c:pt idx="17">
                  <c:v>46221</c:v>
                </c:pt>
                <c:pt idx="18">
                  <c:v>46222</c:v>
                </c:pt>
                <c:pt idx="19">
                  <c:v>46223</c:v>
                </c:pt>
                <c:pt idx="20">
                  <c:v>46224</c:v>
                </c:pt>
                <c:pt idx="21">
                  <c:v>46225</c:v>
                </c:pt>
                <c:pt idx="22">
                  <c:v>46226</c:v>
                </c:pt>
                <c:pt idx="23">
                  <c:v>46227</c:v>
                </c:pt>
                <c:pt idx="24">
                  <c:v>46228</c:v>
                </c:pt>
                <c:pt idx="25">
                  <c:v>46229</c:v>
                </c:pt>
                <c:pt idx="26">
                  <c:v>46230</c:v>
                </c:pt>
                <c:pt idx="27">
                  <c:v>46231</c:v>
                </c:pt>
                <c:pt idx="28">
                  <c:v>46232</c:v>
                </c:pt>
                <c:pt idx="29">
                  <c:v>46233</c:v>
                </c:pt>
                <c:pt idx="30">
                  <c:v>46234</c:v>
                </c:pt>
              </c:numCache>
            </c:numRef>
          </c:cat>
          <c:val>
            <c:numRef>
              <c:f>'[Resumen Estacion Saavedra Julio 2026 R1.xlsx]Julio26'!$D$16:$AH$16</c:f>
              <c:numCache>
                <c:formatCode>General</c:formatCode>
                <c:ptCount val="31"/>
                <c:pt idx="0">
                  <c:v>150</c:v>
                </c:pt>
                <c:pt idx="1">
                  <c:v>150</c:v>
                </c:pt>
                <c:pt idx="2">
                  <c:v>150</c:v>
                </c:pt>
                <c:pt idx="3">
                  <c:v>150</c:v>
                </c:pt>
                <c:pt idx="4">
                  <c:v>150</c:v>
                </c:pt>
                <c:pt idx="5">
                  <c:v>150</c:v>
                </c:pt>
                <c:pt idx="6">
                  <c:v>150</c:v>
                </c:pt>
                <c:pt idx="7">
                  <c:v>150</c:v>
                </c:pt>
                <c:pt idx="8">
                  <c:v>150</c:v>
                </c:pt>
                <c:pt idx="9">
                  <c:v>150</c:v>
                </c:pt>
                <c:pt idx="10">
                  <c:v>150</c:v>
                </c:pt>
                <c:pt idx="11">
                  <c:v>150</c:v>
                </c:pt>
                <c:pt idx="12">
                  <c:v>150</c:v>
                </c:pt>
                <c:pt idx="13">
                  <c:v>150</c:v>
                </c:pt>
                <c:pt idx="14">
                  <c:v>150</c:v>
                </c:pt>
                <c:pt idx="15">
                  <c:v>150</c:v>
                </c:pt>
                <c:pt idx="16">
                  <c:v>150</c:v>
                </c:pt>
                <c:pt idx="17">
                  <c:v>150</c:v>
                </c:pt>
                <c:pt idx="18">
                  <c:v>150</c:v>
                </c:pt>
                <c:pt idx="19">
                  <c:v>150</c:v>
                </c:pt>
                <c:pt idx="20">
                  <c:v>150</c:v>
                </c:pt>
                <c:pt idx="21">
                  <c:v>150</c:v>
                </c:pt>
                <c:pt idx="22">
                  <c:v>150</c:v>
                </c:pt>
                <c:pt idx="23">
                  <c:v>150</c:v>
                </c:pt>
                <c:pt idx="24">
                  <c:v>150</c:v>
                </c:pt>
                <c:pt idx="25">
                  <c:v>150</c:v>
                </c:pt>
                <c:pt idx="26">
                  <c:v>150</c:v>
                </c:pt>
                <c:pt idx="27">
                  <c:v>150</c:v>
                </c:pt>
                <c:pt idx="28">
                  <c:v>150</c:v>
                </c:pt>
                <c:pt idx="29">
                  <c:v>150</c:v>
                </c:pt>
                <c:pt idx="30">
                  <c:v>150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AE8-4296-A59A-E60CC2D258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55594736"/>
        <c:axId val="255582736"/>
      </c:lineChart>
      <c:dateAx>
        <c:axId val="255594736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255582736"/>
        <c:crosses val="autoZero"/>
        <c:auto val="1"/>
        <c:lblOffset val="100"/>
        <c:baseTimeUnit val="days"/>
      </c:dateAx>
      <c:valAx>
        <c:axId val="2555827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2555947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es-MX"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Estación CA Saavedra - PM2.5 Jul26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'[Resumen Estacion Saavedra Julio 2026 R1.xlsx]Julio26'!$B$19:$C$19</c:f>
              <c:strCache>
                <c:ptCount val="2"/>
                <c:pt idx="0">
                  <c:v>PM 2,5</c:v>
                </c:pt>
                <c:pt idx="1">
                  <c:v>Promedio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'[Resumen Estacion Saavedra Julio 2026 R1.xlsx]Julio26'!$D$4:$AH$4</c:f>
              <c:numCache>
                <c:formatCode>d\-mmm</c:formatCode>
                <c:ptCount val="31"/>
                <c:pt idx="0">
                  <c:v>46204</c:v>
                </c:pt>
                <c:pt idx="1">
                  <c:v>46205</c:v>
                </c:pt>
                <c:pt idx="2">
                  <c:v>46206</c:v>
                </c:pt>
                <c:pt idx="3">
                  <c:v>46207</c:v>
                </c:pt>
                <c:pt idx="4">
                  <c:v>46208</c:v>
                </c:pt>
                <c:pt idx="5">
                  <c:v>46209</c:v>
                </c:pt>
                <c:pt idx="6">
                  <c:v>46210</c:v>
                </c:pt>
                <c:pt idx="7">
                  <c:v>46211</c:v>
                </c:pt>
                <c:pt idx="8">
                  <c:v>46212</c:v>
                </c:pt>
                <c:pt idx="9">
                  <c:v>46213</c:v>
                </c:pt>
                <c:pt idx="10">
                  <c:v>46214</c:v>
                </c:pt>
                <c:pt idx="11">
                  <c:v>46215</c:v>
                </c:pt>
                <c:pt idx="12">
                  <c:v>46216</c:v>
                </c:pt>
                <c:pt idx="13">
                  <c:v>46217</c:v>
                </c:pt>
                <c:pt idx="14">
                  <c:v>46218</c:v>
                </c:pt>
                <c:pt idx="15">
                  <c:v>46219</c:v>
                </c:pt>
                <c:pt idx="16">
                  <c:v>46220</c:v>
                </c:pt>
                <c:pt idx="17">
                  <c:v>46221</c:v>
                </c:pt>
                <c:pt idx="18">
                  <c:v>46222</c:v>
                </c:pt>
                <c:pt idx="19">
                  <c:v>46223</c:v>
                </c:pt>
                <c:pt idx="20">
                  <c:v>46224</c:v>
                </c:pt>
                <c:pt idx="21">
                  <c:v>46225</c:v>
                </c:pt>
                <c:pt idx="22">
                  <c:v>46226</c:v>
                </c:pt>
                <c:pt idx="23">
                  <c:v>46227</c:v>
                </c:pt>
                <c:pt idx="24">
                  <c:v>46228</c:v>
                </c:pt>
                <c:pt idx="25">
                  <c:v>46229</c:v>
                </c:pt>
                <c:pt idx="26">
                  <c:v>46230</c:v>
                </c:pt>
                <c:pt idx="27">
                  <c:v>46231</c:v>
                </c:pt>
                <c:pt idx="28">
                  <c:v>46232</c:v>
                </c:pt>
                <c:pt idx="29">
                  <c:v>46233</c:v>
                </c:pt>
                <c:pt idx="30">
                  <c:v>46234</c:v>
                </c:pt>
              </c:numCache>
            </c:numRef>
          </c:cat>
          <c:val>
            <c:numRef>
              <c:f>'[Resumen Estacion Saavedra Julio 2026 R1.xlsx]Julio26'!$D$19:$AH$19</c:f>
              <c:numCache>
                <c:formatCode>General</c:formatCode>
                <c:ptCount val="3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4EE-4CA2-80CB-C734159E50EA}"/>
            </c:ext>
          </c:extLst>
        </c:ser>
        <c:ser>
          <c:idx val="1"/>
          <c:order val="1"/>
          <c:tx>
            <c:strRef>
              <c:f>'[Resumen Estacion Saavedra Julio 2026 R1.xlsx]Julio26'!$B$20:$C$20</c:f>
              <c:strCache>
                <c:ptCount val="2"/>
                <c:pt idx="0">
                  <c:v>PM 2,5</c:v>
                </c:pt>
                <c:pt idx="1">
                  <c:v>Límite 24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'[Resumen Estacion Saavedra Julio 2026 R1.xlsx]Julio26'!$D$4:$AH$4</c:f>
              <c:numCache>
                <c:formatCode>d\-mmm</c:formatCode>
                <c:ptCount val="31"/>
                <c:pt idx="0">
                  <c:v>46204</c:v>
                </c:pt>
                <c:pt idx="1">
                  <c:v>46205</c:v>
                </c:pt>
                <c:pt idx="2">
                  <c:v>46206</c:v>
                </c:pt>
                <c:pt idx="3">
                  <c:v>46207</c:v>
                </c:pt>
                <c:pt idx="4">
                  <c:v>46208</c:v>
                </c:pt>
                <c:pt idx="5">
                  <c:v>46209</c:v>
                </c:pt>
                <c:pt idx="6">
                  <c:v>46210</c:v>
                </c:pt>
                <c:pt idx="7">
                  <c:v>46211</c:v>
                </c:pt>
                <c:pt idx="8">
                  <c:v>46212</c:v>
                </c:pt>
                <c:pt idx="9">
                  <c:v>46213</c:v>
                </c:pt>
                <c:pt idx="10">
                  <c:v>46214</c:v>
                </c:pt>
                <c:pt idx="11">
                  <c:v>46215</c:v>
                </c:pt>
                <c:pt idx="12">
                  <c:v>46216</c:v>
                </c:pt>
                <c:pt idx="13">
                  <c:v>46217</c:v>
                </c:pt>
                <c:pt idx="14">
                  <c:v>46218</c:v>
                </c:pt>
                <c:pt idx="15">
                  <c:v>46219</c:v>
                </c:pt>
                <c:pt idx="16">
                  <c:v>46220</c:v>
                </c:pt>
                <c:pt idx="17">
                  <c:v>46221</c:v>
                </c:pt>
                <c:pt idx="18">
                  <c:v>46222</c:v>
                </c:pt>
                <c:pt idx="19">
                  <c:v>46223</c:v>
                </c:pt>
                <c:pt idx="20">
                  <c:v>46224</c:v>
                </c:pt>
                <c:pt idx="21">
                  <c:v>46225</c:v>
                </c:pt>
                <c:pt idx="22">
                  <c:v>46226</c:v>
                </c:pt>
                <c:pt idx="23">
                  <c:v>46227</c:v>
                </c:pt>
                <c:pt idx="24">
                  <c:v>46228</c:v>
                </c:pt>
                <c:pt idx="25">
                  <c:v>46229</c:v>
                </c:pt>
                <c:pt idx="26">
                  <c:v>46230</c:v>
                </c:pt>
                <c:pt idx="27">
                  <c:v>46231</c:v>
                </c:pt>
                <c:pt idx="28">
                  <c:v>46232</c:v>
                </c:pt>
                <c:pt idx="29">
                  <c:v>46233</c:v>
                </c:pt>
                <c:pt idx="30">
                  <c:v>46234</c:v>
                </c:pt>
              </c:numCache>
            </c:numRef>
          </c:cat>
          <c:val>
            <c:numRef>
              <c:f>'[Resumen Estacion Saavedra Julio 2026 R1.xlsx]Julio26'!$D$20:$AH$20</c:f>
              <c:numCache>
                <c:formatCode>General</c:formatCode>
                <c:ptCount val="31"/>
                <c:pt idx="0">
                  <c:v>35</c:v>
                </c:pt>
                <c:pt idx="1">
                  <c:v>35</c:v>
                </c:pt>
                <c:pt idx="2">
                  <c:v>35</c:v>
                </c:pt>
                <c:pt idx="3">
                  <c:v>35</c:v>
                </c:pt>
                <c:pt idx="4">
                  <c:v>35</c:v>
                </c:pt>
                <c:pt idx="5">
                  <c:v>35</c:v>
                </c:pt>
                <c:pt idx="6">
                  <c:v>35</c:v>
                </c:pt>
                <c:pt idx="7">
                  <c:v>35</c:v>
                </c:pt>
                <c:pt idx="8">
                  <c:v>35</c:v>
                </c:pt>
                <c:pt idx="9">
                  <c:v>35</c:v>
                </c:pt>
                <c:pt idx="10">
                  <c:v>35</c:v>
                </c:pt>
                <c:pt idx="11">
                  <c:v>35</c:v>
                </c:pt>
                <c:pt idx="12">
                  <c:v>35</c:v>
                </c:pt>
                <c:pt idx="13">
                  <c:v>35</c:v>
                </c:pt>
                <c:pt idx="14">
                  <c:v>35</c:v>
                </c:pt>
                <c:pt idx="15">
                  <c:v>35</c:v>
                </c:pt>
                <c:pt idx="16">
                  <c:v>35</c:v>
                </c:pt>
                <c:pt idx="17">
                  <c:v>35</c:v>
                </c:pt>
                <c:pt idx="18">
                  <c:v>35</c:v>
                </c:pt>
                <c:pt idx="19">
                  <c:v>35</c:v>
                </c:pt>
                <c:pt idx="20">
                  <c:v>35</c:v>
                </c:pt>
                <c:pt idx="21">
                  <c:v>35</c:v>
                </c:pt>
                <c:pt idx="22">
                  <c:v>35</c:v>
                </c:pt>
                <c:pt idx="23">
                  <c:v>35</c:v>
                </c:pt>
                <c:pt idx="24">
                  <c:v>35</c:v>
                </c:pt>
                <c:pt idx="25">
                  <c:v>35</c:v>
                </c:pt>
                <c:pt idx="26">
                  <c:v>35</c:v>
                </c:pt>
                <c:pt idx="27">
                  <c:v>35</c:v>
                </c:pt>
                <c:pt idx="28">
                  <c:v>35</c:v>
                </c:pt>
                <c:pt idx="29">
                  <c:v>35</c:v>
                </c:pt>
                <c:pt idx="30">
                  <c:v>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4EE-4CA2-80CB-C734159E50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03879184"/>
        <c:axId val="503881584"/>
      </c:lineChart>
      <c:dateAx>
        <c:axId val="503879184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503881584"/>
        <c:crosses val="autoZero"/>
        <c:auto val="1"/>
        <c:lblOffset val="100"/>
        <c:baseTimeUnit val="days"/>
      </c:dateAx>
      <c:valAx>
        <c:axId val="5038815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5038791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/>
              <a:t>Estación</a:t>
            </a:r>
            <a:r>
              <a:rPr lang="es-MX" baseline="0"/>
              <a:t> CA UTN - NOx Jul26</a:t>
            </a:r>
            <a:endParaRPr lang="es-MX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'[Resumen Estación UTN JUL26.xlsx]Jul26'!$B$5:$C$5</c:f>
              <c:strCache>
                <c:ptCount val="2"/>
                <c:pt idx="0">
                  <c:v>NOX</c:v>
                </c:pt>
                <c:pt idx="1">
                  <c:v>Max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UTN JUL26.xlsx]Jul26'!$D$4:$AG$4</c:f>
              <c:numCache>
                <c:formatCode>d\-mmm</c:formatCode>
                <c:ptCount val="30"/>
                <c:pt idx="0">
                  <c:v>46204</c:v>
                </c:pt>
                <c:pt idx="1">
                  <c:v>46205</c:v>
                </c:pt>
                <c:pt idx="2">
                  <c:v>46206</c:v>
                </c:pt>
                <c:pt idx="3">
                  <c:v>46207</c:v>
                </c:pt>
                <c:pt idx="4">
                  <c:v>46208</c:v>
                </c:pt>
                <c:pt idx="5">
                  <c:v>46209</c:v>
                </c:pt>
                <c:pt idx="6">
                  <c:v>46210</c:v>
                </c:pt>
                <c:pt idx="7">
                  <c:v>46211</c:v>
                </c:pt>
                <c:pt idx="8">
                  <c:v>46212</c:v>
                </c:pt>
                <c:pt idx="9">
                  <c:v>46213</c:v>
                </c:pt>
                <c:pt idx="10">
                  <c:v>46214</c:v>
                </c:pt>
                <c:pt idx="11">
                  <c:v>46215</c:v>
                </c:pt>
                <c:pt idx="12">
                  <c:v>46216</c:v>
                </c:pt>
                <c:pt idx="13">
                  <c:v>46217</c:v>
                </c:pt>
                <c:pt idx="14">
                  <c:v>46218</c:v>
                </c:pt>
                <c:pt idx="15">
                  <c:v>46219</c:v>
                </c:pt>
                <c:pt idx="16">
                  <c:v>46220</c:v>
                </c:pt>
                <c:pt idx="17">
                  <c:v>46221</c:v>
                </c:pt>
                <c:pt idx="18">
                  <c:v>46222</c:v>
                </c:pt>
                <c:pt idx="19">
                  <c:v>46223</c:v>
                </c:pt>
                <c:pt idx="20">
                  <c:v>46224</c:v>
                </c:pt>
                <c:pt idx="21">
                  <c:v>46225</c:v>
                </c:pt>
                <c:pt idx="22">
                  <c:v>46226</c:v>
                </c:pt>
                <c:pt idx="23">
                  <c:v>46227</c:v>
                </c:pt>
                <c:pt idx="24">
                  <c:v>46228</c:v>
                </c:pt>
                <c:pt idx="25">
                  <c:v>46229</c:v>
                </c:pt>
                <c:pt idx="26">
                  <c:v>46230</c:v>
                </c:pt>
                <c:pt idx="27">
                  <c:v>46231</c:v>
                </c:pt>
                <c:pt idx="28">
                  <c:v>46232</c:v>
                </c:pt>
                <c:pt idx="29">
                  <c:v>46233</c:v>
                </c:pt>
              </c:numCache>
            </c:numRef>
          </c:cat>
          <c:val>
            <c:numRef>
              <c:f>'[Resumen Estación UTN JUL26.xlsx]Jul26'!$D$5:$AG$5</c:f>
              <c:numCache>
                <c:formatCode>General</c:formatCode>
                <c:ptCount val="30"/>
                <c:pt idx="0">
                  <c:v>219</c:v>
                </c:pt>
                <c:pt idx="1">
                  <c:v>26.24</c:v>
                </c:pt>
                <c:pt idx="2">
                  <c:v>27.06</c:v>
                </c:pt>
                <c:pt idx="3">
                  <c:v>14.69</c:v>
                </c:pt>
                <c:pt idx="4">
                  <c:v>12.93</c:v>
                </c:pt>
                <c:pt idx="5">
                  <c:v>35.07</c:v>
                </c:pt>
                <c:pt idx="6">
                  <c:v>36.590000000000003</c:v>
                </c:pt>
                <c:pt idx="7">
                  <c:v>12.05</c:v>
                </c:pt>
                <c:pt idx="8">
                  <c:v>11.74</c:v>
                </c:pt>
                <c:pt idx="9">
                  <c:v>20.09</c:v>
                </c:pt>
                <c:pt idx="10">
                  <c:v>14.87</c:v>
                </c:pt>
                <c:pt idx="11">
                  <c:v>66.08</c:v>
                </c:pt>
                <c:pt idx="12">
                  <c:v>14.53</c:v>
                </c:pt>
                <c:pt idx="13">
                  <c:v>13.55</c:v>
                </c:pt>
                <c:pt idx="14">
                  <c:v>10.029999999999999</c:v>
                </c:pt>
                <c:pt idx="15">
                  <c:v>8.39</c:v>
                </c:pt>
                <c:pt idx="16">
                  <c:v>14.89</c:v>
                </c:pt>
                <c:pt idx="17">
                  <c:v>18.21</c:v>
                </c:pt>
                <c:pt idx="18">
                  <c:v>4.8</c:v>
                </c:pt>
                <c:pt idx="19">
                  <c:v>17.87</c:v>
                </c:pt>
                <c:pt idx="20">
                  <c:v>15.39</c:v>
                </c:pt>
                <c:pt idx="21">
                  <c:v>15.55</c:v>
                </c:pt>
                <c:pt idx="22">
                  <c:v>5.27</c:v>
                </c:pt>
                <c:pt idx="23">
                  <c:v>42.84</c:v>
                </c:pt>
                <c:pt idx="24">
                  <c:v>8.84</c:v>
                </c:pt>
                <c:pt idx="25">
                  <c:v>5.71</c:v>
                </c:pt>
                <c:pt idx="26">
                  <c:v>10.59</c:v>
                </c:pt>
                <c:pt idx="27">
                  <c:v>35.17</c:v>
                </c:pt>
                <c:pt idx="28">
                  <c:v>33.32</c:v>
                </c:pt>
                <c:pt idx="29">
                  <c:v>7.56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AE9-4695-B9EE-22A627FDC083}"/>
            </c:ext>
          </c:extLst>
        </c:ser>
        <c:ser>
          <c:idx val="1"/>
          <c:order val="1"/>
          <c:tx>
            <c:strRef>
              <c:f>'[Resumen Estación UTN JUL26.xlsx]Jul26'!$B$8:$C$8</c:f>
              <c:strCache>
                <c:ptCount val="2"/>
                <c:pt idx="0">
                  <c:v>NOX</c:v>
                </c:pt>
                <c:pt idx="1">
                  <c:v>Límite 1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UTN JUL26.xlsx]Jul26'!$D$4:$AG$4</c:f>
              <c:numCache>
                <c:formatCode>d\-mmm</c:formatCode>
                <c:ptCount val="30"/>
                <c:pt idx="0">
                  <c:v>46204</c:v>
                </c:pt>
                <c:pt idx="1">
                  <c:v>46205</c:v>
                </c:pt>
                <c:pt idx="2">
                  <c:v>46206</c:v>
                </c:pt>
                <c:pt idx="3">
                  <c:v>46207</c:v>
                </c:pt>
                <c:pt idx="4">
                  <c:v>46208</c:v>
                </c:pt>
                <c:pt idx="5">
                  <c:v>46209</c:v>
                </c:pt>
                <c:pt idx="6">
                  <c:v>46210</c:v>
                </c:pt>
                <c:pt idx="7">
                  <c:v>46211</c:v>
                </c:pt>
                <c:pt idx="8">
                  <c:v>46212</c:v>
                </c:pt>
                <c:pt idx="9">
                  <c:v>46213</c:v>
                </c:pt>
                <c:pt idx="10">
                  <c:v>46214</c:v>
                </c:pt>
                <c:pt idx="11">
                  <c:v>46215</c:v>
                </c:pt>
                <c:pt idx="12">
                  <c:v>46216</c:v>
                </c:pt>
                <c:pt idx="13">
                  <c:v>46217</c:v>
                </c:pt>
                <c:pt idx="14">
                  <c:v>46218</c:v>
                </c:pt>
                <c:pt idx="15">
                  <c:v>46219</c:v>
                </c:pt>
                <c:pt idx="16">
                  <c:v>46220</c:v>
                </c:pt>
                <c:pt idx="17">
                  <c:v>46221</c:v>
                </c:pt>
                <c:pt idx="18">
                  <c:v>46222</c:v>
                </c:pt>
                <c:pt idx="19">
                  <c:v>46223</c:v>
                </c:pt>
                <c:pt idx="20">
                  <c:v>46224</c:v>
                </c:pt>
                <c:pt idx="21">
                  <c:v>46225</c:v>
                </c:pt>
                <c:pt idx="22">
                  <c:v>46226</c:v>
                </c:pt>
                <c:pt idx="23">
                  <c:v>46227</c:v>
                </c:pt>
                <c:pt idx="24">
                  <c:v>46228</c:v>
                </c:pt>
                <c:pt idx="25">
                  <c:v>46229</c:v>
                </c:pt>
                <c:pt idx="26">
                  <c:v>46230</c:v>
                </c:pt>
                <c:pt idx="27">
                  <c:v>46231</c:v>
                </c:pt>
                <c:pt idx="28">
                  <c:v>46232</c:v>
                </c:pt>
                <c:pt idx="29">
                  <c:v>46233</c:v>
                </c:pt>
              </c:numCache>
            </c:numRef>
          </c:cat>
          <c:val>
            <c:numRef>
              <c:f>'[Resumen Estación UTN JUL26.xlsx]Jul26'!$D$8:$AG$8</c:f>
              <c:numCache>
                <c:formatCode>General</c:formatCode>
                <c:ptCount val="30"/>
                <c:pt idx="0">
                  <c:v>186</c:v>
                </c:pt>
                <c:pt idx="1">
                  <c:v>186</c:v>
                </c:pt>
                <c:pt idx="2">
                  <c:v>186</c:v>
                </c:pt>
                <c:pt idx="3">
                  <c:v>186</c:v>
                </c:pt>
                <c:pt idx="4">
                  <c:v>186</c:v>
                </c:pt>
                <c:pt idx="5">
                  <c:v>186</c:v>
                </c:pt>
                <c:pt idx="6">
                  <c:v>186</c:v>
                </c:pt>
                <c:pt idx="7">
                  <c:v>186</c:v>
                </c:pt>
                <c:pt idx="8">
                  <c:v>186</c:v>
                </c:pt>
                <c:pt idx="9">
                  <c:v>186</c:v>
                </c:pt>
                <c:pt idx="10">
                  <c:v>186</c:v>
                </c:pt>
                <c:pt idx="11">
                  <c:v>186</c:v>
                </c:pt>
                <c:pt idx="12">
                  <c:v>186</c:v>
                </c:pt>
                <c:pt idx="13">
                  <c:v>186</c:v>
                </c:pt>
                <c:pt idx="14">
                  <c:v>186</c:v>
                </c:pt>
                <c:pt idx="15">
                  <c:v>186</c:v>
                </c:pt>
                <c:pt idx="16">
                  <c:v>186</c:v>
                </c:pt>
                <c:pt idx="17">
                  <c:v>186</c:v>
                </c:pt>
                <c:pt idx="18">
                  <c:v>186</c:v>
                </c:pt>
                <c:pt idx="19">
                  <c:v>186</c:v>
                </c:pt>
                <c:pt idx="20">
                  <c:v>186</c:v>
                </c:pt>
                <c:pt idx="21">
                  <c:v>186</c:v>
                </c:pt>
                <c:pt idx="22">
                  <c:v>186</c:v>
                </c:pt>
                <c:pt idx="23">
                  <c:v>186</c:v>
                </c:pt>
                <c:pt idx="24">
                  <c:v>186</c:v>
                </c:pt>
                <c:pt idx="25">
                  <c:v>186</c:v>
                </c:pt>
                <c:pt idx="26">
                  <c:v>186</c:v>
                </c:pt>
                <c:pt idx="27">
                  <c:v>186</c:v>
                </c:pt>
                <c:pt idx="28">
                  <c:v>186</c:v>
                </c:pt>
                <c:pt idx="29">
                  <c:v>186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AE9-4695-B9EE-22A627FDC0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56181743"/>
        <c:axId val="1156176943"/>
      </c:lineChart>
      <c:dateAx>
        <c:axId val="1156181743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156176943"/>
        <c:crosses val="autoZero"/>
        <c:auto val="1"/>
        <c:lblOffset val="100"/>
        <c:baseTimeUnit val="days"/>
      </c:dateAx>
      <c:valAx>
        <c:axId val="115617694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15618174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es-MX"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Estación CA UTN - SO2 Jul26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'[Resumen Estación UTN JUL26.xlsx]Jul26'!$B$9:$C$9</c:f>
              <c:strCache>
                <c:ptCount val="2"/>
                <c:pt idx="0">
                  <c:v>SO2</c:v>
                </c:pt>
                <c:pt idx="1">
                  <c:v>Max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UTN JUL26.xlsx]Jul26'!$D$4:$AG$4</c:f>
              <c:numCache>
                <c:formatCode>d\-mmm</c:formatCode>
                <c:ptCount val="30"/>
                <c:pt idx="0">
                  <c:v>46204</c:v>
                </c:pt>
                <c:pt idx="1">
                  <c:v>46205</c:v>
                </c:pt>
                <c:pt idx="2">
                  <c:v>46206</c:v>
                </c:pt>
                <c:pt idx="3">
                  <c:v>46207</c:v>
                </c:pt>
                <c:pt idx="4">
                  <c:v>46208</c:v>
                </c:pt>
                <c:pt idx="5">
                  <c:v>46209</c:v>
                </c:pt>
                <c:pt idx="6">
                  <c:v>46210</c:v>
                </c:pt>
                <c:pt idx="7">
                  <c:v>46211</c:v>
                </c:pt>
                <c:pt idx="8">
                  <c:v>46212</c:v>
                </c:pt>
                <c:pt idx="9">
                  <c:v>46213</c:v>
                </c:pt>
                <c:pt idx="10">
                  <c:v>46214</c:v>
                </c:pt>
                <c:pt idx="11">
                  <c:v>46215</c:v>
                </c:pt>
                <c:pt idx="12">
                  <c:v>46216</c:v>
                </c:pt>
                <c:pt idx="13">
                  <c:v>46217</c:v>
                </c:pt>
                <c:pt idx="14">
                  <c:v>46218</c:v>
                </c:pt>
                <c:pt idx="15">
                  <c:v>46219</c:v>
                </c:pt>
                <c:pt idx="16">
                  <c:v>46220</c:v>
                </c:pt>
                <c:pt idx="17">
                  <c:v>46221</c:v>
                </c:pt>
                <c:pt idx="18">
                  <c:v>46222</c:v>
                </c:pt>
                <c:pt idx="19">
                  <c:v>46223</c:v>
                </c:pt>
                <c:pt idx="20">
                  <c:v>46224</c:v>
                </c:pt>
                <c:pt idx="21">
                  <c:v>46225</c:v>
                </c:pt>
                <c:pt idx="22">
                  <c:v>46226</c:v>
                </c:pt>
                <c:pt idx="23">
                  <c:v>46227</c:v>
                </c:pt>
                <c:pt idx="24">
                  <c:v>46228</c:v>
                </c:pt>
                <c:pt idx="25">
                  <c:v>46229</c:v>
                </c:pt>
                <c:pt idx="26">
                  <c:v>46230</c:v>
                </c:pt>
                <c:pt idx="27">
                  <c:v>46231</c:v>
                </c:pt>
                <c:pt idx="28">
                  <c:v>46232</c:v>
                </c:pt>
                <c:pt idx="29">
                  <c:v>46233</c:v>
                </c:pt>
              </c:numCache>
            </c:numRef>
          </c:cat>
          <c:val>
            <c:numRef>
              <c:f>'[Resumen Estación UTN JUL26.xlsx]Jul26'!$D$9:$AG$9</c:f>
              <c:numCache>
                <c:formatCode>General</c:formatCode>
                <c:ptCount val="30"/>
                <c:pt idx="0">
                  <c:v>562</c:v>
                </c:pt>
                <c:pt idx="1">
                  <c:v>2.15</c:v>
                </c:pt>
                <c:pt idx="2">
                  <c:v>5</c:v>
                </c:pt>
                <c:pt idx="3">
                  <c:v>1.62</c:v>
                </c:pt>
                <c:pt idx="4">
                  <c:v>1.89</c:v>
                </c:pt>
                <c:pt idx="5">
                  <c:v>1.99</c:v>
                </c:pt>
                <c:pt idx="6">
                  <c:v>2.34</c:v>
                </c:pt>
                <c:pt idx="7">
                  <c:v>1.43</c:v>
                </c:pt>
                <c:pt idx="8">
                  <c:v>1.92</c:v>
                </c:pt>
                <c:pt idx="9">
                  <c:v>6.29</c:v>
                </c:pt>
                <c:pt idx="10">
                  <c:v>1.81</c:v>
                </c:pt>
                <c:pt idx="11">
                  <c:v>3.47</c:v>
                </c:pt>
                <c:pt idx="12">
                  <c:v>1.62</c:v>
                </c:pt>
                <c:pt idx="13">
                  <c:v>1.75</c:v>
                </c:pt>
                <c:pt idx="14">
                  <c:v>1.82</c:v>
                </c:pt>
                <c:pt idx="15">
                  <c:v>2.1</c:v>
                </c:pt>
                <c:pt idx="16">
                  <c:v>2.34</c:v>
                </c:pt>
                <c:pt idx="17">
                  <c:v>3.48</c:v>
                </c:pt>
                <c:pt idx="18">
                  <c:v>1.95</c:v>
                </c:pt>
                <c:pt idx="19">
                  <c:v>13.48</c:v>
                </c:pt>
                <c:pt idx="20">
                  <c:v>2.44</c:v>
                </c:pt>
                <c:pt idx="21">
                  <c:v>10.050000000000001</c:v>
                </c:pt>
                <c:pt idx="22">
                  <c:v>2.75</c:v>
                </c:pt>
                <c:pt idx="23">
                  <c:v>3.1</c:v>
                </c:pt>
                <c:pt idx="24">
                  <c:v>2.25</c:v>
                </c:pt>
                <c:pt idx="25">
                  <c:v>2.0299999999999998</c:v>
                </c:pt>
                <c:pt idx="26">
                  <c:v>2.64</c:v>
                </c:pt>
                <c:pt idx="27">
                  <c:v>2.78</c:v>
                </c:pt>
                <c:pt idx="28">
                  <c:v>35.25</c:v>
                </c:pt>
                <c:pt idx="29">
                  <c:v>2.44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DCB-4B58-9604-7710479A6CD4}"/>
            </c:ext>
          </c:extLst>
        </c:ser>
        <c:ser>
          <c:idx val="1"/>
          <c:order val="1"/>
          <c:tx>
            <c:strRef>
              <c:f>'[Resumen Estación UTN JUL26.xlsx]Jul26'!$B$12:$C$12</c:f>
              <c:strCache>
                <c:ptCount val="2"/>
                <c:pt idx="0">
                  <c:v>SO2</c:v>
                </c:pt>
                <c:pt idx="1">
                  <c:v>Límite 1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UTN JUL26.xlsx]Jul26'!$D$4:$AG$4</c:f>
              <c:numCache>
                <c:formatCode>d\-mmm</c:formatCode>
                <c:ptCount val="30"/>
                <c:pt idx="0">
                  <c:v>46204</c:v>
                </c:pt>
                <c:pt idx="1">
                  <c:v>46205</c:v>
                </c:pt>
                <c:pt idx="2">
                  <c:v>46206</c:v>
                </c:pt>
                <c:pt idx="3">
                  <c:v>46207</c:v>
                </c:pt>
                <c:pt idx="4">
                  <c:v>46208</c:v>
                </c:pt>
                <c:pt idx="5">
                  <c:v>46209</c:v>
                </c:pt>
                <c:pt idx="6">
                  <c:v>46210</c:v>
                </c:pt>
                <c:pt idx="7">
                  <c:v>46211</c:v>
                </c:pt>
                <c:pt idx="8">
                  <c:v>46212</c:v>
                </c:pt>
                <c:pt idx="9">
                  <c:v>46213</c:v>
                </c:pt>
                <c:pt idx="10">
                  <c:v>46214</c:v>
                </c:pt>
                <c:pt idx="11">
                  <c:v>46215</c:v>
                </c:pt>
                <c:pt idx="12">
                  <c:v>46216</c:v>
                </c:pt>
                <c:pt idx="13">
                  <c:v>46217</c:v>
                </c:pt>
                <c:pt idx="14">
                  <c:v>46218</c:v>
                </c:pt>
                <c:pt idx="15">
                  <c:v>46219</c:v>
                </c:pt>
                <c:pt idx="16">
                  <c:v>46220</c:v>
                </c:pt>
                <c:pt idx="17">
                  <c:v>46221</c:v>
                </c:pt>
                <c:pt idx="18">
                  <c:v>46222</c:v>
                </c:pt>
                <c:pt idx="19">
                  <c:v>46223</c:v>
                </c:pt>
                <c:pt idx="20">
                  <c:v>46224</c:v>
                </c:pt>
                <c:pt idx="21">
                  <c:v>46225</c:v>
                </c:pt>
                <c:pt idx="22">
                  <c:v>46226</c:v>
                </c:pt>
                <c:pt idx="23">
                  <c:v>46227</c:v>
                </c:pt>
                <c:pt idx="24">
                  <c:v>46228</c:v>
                </c:pt>
                <c:pt idx="25">
                  <c:v>46229</c:v>
                </c:pt>
                <c:pt idx="26">
                  <c:v>46230</c:v>
                </c:pt>
                <c:pt idx="27">
                  <c:v>46231</c:v>
                </c:pt>
                <c:pt idx="28">
                  <c:v>46232</c:v>
                </c:pt>
                <c:pt idx="29">
                  <c:v>46233</c:v>
                </c:pt>
              </c:numCache>
            </c:numRef>
          </c:cat>
          <c:val>
            <c:numRef>
              <c:f>'[Resumen Estación UTN JUL26.xlsx]Jul26'!$D$12:$AG$12</c:f>
              <c:numCache>
                <c:formatCode>General</c:formatCode>
                <c:ptCount val="30"/>
                <c:pt idx="0">
                  <c:v>196</c:v>
                </c:pt>
                <c:pt idx="1">
                  <c:v>196</c:v>
                </c:pt>
                <c:pt idx="2">
                  <c:v>196</c:v>
                </c:pt>
                <c:pt idx="3">
                  <c:v>196</c:v>
                </c:pt>
                <c:pt idx="4">
                  <c:v>196</c:v>
                </c:pt>
                <c:pt idx="5">
                  <c:v>196</c:v>
                </c:pt>
                <c:pt idx="6">
                  <c:v>196</c:v>
                </c:pt>
                <c:pt idx="7">
                  <c:v>196</c:v>
                </c:pt>
                <c:pt idx="8">
                  <c:v>196</c:v>
                </c:pt>
                <c:pt idx="9">
                  <c:v>196</c:v>
                </c:pt>
                <c:pt idx="10">
                  <c:v>196</c:v>
                </c:pt>
                <c:pt idx="11">
                  <c:v>196</c:v>
                </c:pt>
                <c:pt idx="12">
                  <c:v>196</c:v>
                </c:pt>
                <c:pt idx="13">
                  <c:v>196</c:v>
                </c:pt>
                <c:pt idx="14">
                  <c:v>196</c:v>
                </c:pt>
                <c:pt idx="15">
                  <c:v>196</c:v>
                </c:pt>
                <c:pt idx="16">
                  <c:v>196</c:v>
                </c:pt>
                <c:pt idx="17">
                  <c:v>196</c:v>
                </c:pt>
                <c:pt idx="18">
                  <c:v>196</c:v>
                </c:pt>
                <c:pt idx="19">
                  <c:v>196</c:v>
                </c:pt>
                <c:pt idx="20">
                  <c:v>196</c:v>
                </c:pt>
                <c:pt idx="21">
                  <c:v>196</c:v>
                </c:pt>
                <c:pt idx="22">
                  <c:v>196</c:v>
                </c:pt>
                <c:pt idx="23">
                  <c:v>196</c:v>
                </c:pt>
                <c:pt idx="24">
                  <c:v>196</c:v>
                </c:pt>
                <c:pt idx="25">
                  <c:v>196</c:v>
                </c:pt>
                <c:pt idx="26">
                  <c:v>196</c:v>
                </c:pt>
                <c:pt idx="27">
                  <c:v>196</c:v>
                </c:pt>
                <c:pt idx="28">
                  <c:v>196</c:v>
                </c:pt>
                <c:pt idx="29">
                  <c:v>196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DCB-4B58-9604-7710479A6C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47124208"/>
        <c:axId val="1747123248"/>
      </c:lineChart>
      <c:dateAx>
        <c:axId val="1747124208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747123248"/>
        <c:crosses val="autoZero"/>
        <c:auto val="1"/>
        <c:lblOffset val="100"/>
        <c:baseTimeUnit val="days"/>
      </c:dateAx>
      <c:valAx>
        <c:axId val="17471232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7471242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es-MX"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Estación CA UTN - PM10 Jul26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'[Resumen Estación UTN JUL26.xlsx]Jul26'!$B$15:$C$15</c:f>
              <c:strCache>
                <c:ptCount val="2"/>
                <c:pt idx="0">
                  <c:v>PM10</c:v>
                </c:pt>
                <c:pt idx="1">
                  <c:v>Promedio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UTN JUL26.xlsx]Jul26'!$D$4:$AG$4</c:f>
              <c:numCache>
                <c:formatCode>d\-mmm</c:formatCode>
                <c:ptCount val="30"/>
                <c:pt idx="0">
                  <c:v>46204</c:v>
                </c:pt>
                <c:pt idx="1">
                  <c:v>46205</c:v>
                </c:pt>
                <c:pt idx="2">
                  <c:v>46206</c:v>
                </c:pt>
                <c:pt idx="3">
                  <c:v>46207</c:v>
                </c:pt>
                <c:pt idx="4">
                  <c:v>46208</c:v>
                </c:pt>
                <c:pt idx="5">
                  <c:v>46209</c:v>
                </c:pt>
                <c:pt idx="6">
                  <c:v>46210</c:v>
                </c:pt>
                <c:pt idx="7">
                  <c:v>46211</c:v>
                </c:pt>
                <c:pt idx="8">
                  <c:v>46212</c:v>
                </c:pt>
                <c:pt idx="9">
                  <c:v>46213</c:v>
                </c:pt>
                <c:pt idx="10">
                  <c:v>46214</c:v>
                </c:pt>
                <c:pt idx="11">
                  <c:v>46215</c:v>
                </c:pt>
                <c:pt idx="12">
                  <c:v>46216</c:v>
                </c:pt>
                <c:pt idx="13">
                  <c:v>46217</c:v>
                </c:pt>
                <c:pt idx="14">
                  <c:v>46218</c:v>
                </c:pt>
                <c:pt idx="15">
                  <c:v>46219</c:v>
                </c:pt>
                <c:pt idx="16">
                  <c:v>46220</c:v>
                </c:pt>
                <c:pt idx="17">
                  <c:v>46221</c:v>
                </c:pt>
                <c:pt idx="18">
                  <c:v>46222</c:v>
                </c:pt>
                <c:pt idx="19">
                  <c:v>46223</c:v>
                </c:pt>
                <c:pt idx="20">
                  <c:v>46224</c:v>
                </c:pt>
                <c:pt idx="21">
                  <c:v>46225</c:v>
                </c:pt>
                <c:pt idx="22">
                  <c:v>46226</c:v>
                </c:pt>
                <c:pt idx="23">
                  <c:v>46227</c:v>
                </c:pt>
                <c:pt idx="24">
                  <c:v>46228</c:v>
                </c:pt>
                <c:pt idx="25">
                  <c:v>46229</c:v>
                </c:pt>
                <c:pt idx="26">
                  <c:v>46230</c:v>
                </c:pt>
                <c:pt idx="27">
                  <c:v>46231</c:v>
                </c:pt>
                <c:pt idx="28">
                  <c:v>46232</c:v>
                </c:pt>
                <c:pt idx="29">
                  <c:v>46233</c:v>
                </c:pt>
              </c:numCache>
            </c:numRef>
          </c:cat>
          <c:val>
            <c:numRef>
              <c:f>'[Resumen Estación UTN JUL26.xlsx]Jul26'!$D$15:$AG$15</c:f>
              <c:numCache>
                <c:formatCode>General</c:formatCode>
                <c:ptCount val="30"/>
                <c:pt idx="0">
                  <c:v>83.6</c:v>
                </c:pt>
                <c:pt idx="1">
                  <c:v>2.44</c:v>
                </c:pt>
                <c:pt idx="2">
                  <c:v>2.6</c:v>
                </c:pt>
                <c:pt idx="3">
                  <c:v>1.91</c:v>
                </c:pt>
                <c:pt idx="4">
                  <c:v>2.23</c:v>
                </c:pt>
                <c:pt idx="5">
                  <c:v>2.3199999999999998</c:v>
                </c:pt>
                <c:pt idx="6">
                  <c:v>2.5</c:v>
                </c:pt>
                <c:pt idx="7">
                  <c:v>2.13</c:v>
                </c:pt>
                <c:pt idx="8">
                  <c:v>2.66</c:v>
                </c:pt>
                <c:pt idx="9">
                  <c:v>3.91</c:v>
                </c:pt>
                <c:pt idx="10">
                  <c:v>2.42</c:v>
                </c:pt>
                <c:pt idx="11">
                  <c:v>2.42</c:v>
                </c:pt>
                <c:pt idx="12">
                  <c:v>2.19</c:v>
                </c:pt>
                <c:pt idx="13">
                  <c:v>2.2799999999999998</c:v>
                </c:pt>
                <c:pt idx="14">
                  <c:v>2.75</c:v>
                </c:pt>
                <c:pt idx="15">
                  <c:v>3.32</c:v>
                </c:pt>
                <c:pt idx="16">
                  <c:v>1.57</c:v>
                </c:pt>
                <c:pt idx="17">
                  <c:v>4.2</c:v>
                </c:pt>
                <c:pt idx="18">
                  <c:v>3.13</c:v>
                </c:pt>
                <c:pt idx="19">
                  <c:v>7.41</c:v>
                </c:pt>
                <c:pt idx="20">
                  <c:v>3.34</c:v>
                </c:pt>
                <c:pt idx="21">
                  <c:v>6.57</c:v>
                </c:pt>
                <c:pt idx="22">
                  <c:v>3.41</c:v>
                </c:pt>
                <c:pt idx="23">
                  <c:v>3.42</c:v>
                </c:pt>
                <c:pt idx="24">
                  <c:v>3.33</c:v>
                </c:pt>
                <c:pt idx="25">
                  <c:v>3.26</c:v>
                </c:pt>
                <c:pt idx="26">
                  <c:v>3.59</c:v>
                </c:pt>
                <c:pt idx="27">
                  <c:v>3.81</c:v>
                </c:pt>
                <c:pt idx="28">
                  <c:v>16.45</c:v>
                </c:pt>
                <c:pt idx="29">
                  <c:v>3.97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526-4B55-A4CF-3A9E6444ED46}"/>
            </c:ext>
          </c:extLst>
        </c:ser>
        <c:ser>
          <c:idx val="1"/>
          <c:order val="1"/>
          <c:tx>
            <c:strRef>
              <c:f>'[Resumen Estación UTN JUL26.xlsx]Jul26'!$B$16:$C$16</c:f>
              <c:strCache>
                <c:ptCount val="2"/>
                <c:pt idx="0">
                  <c:v>PM10</c:v>
                </c:pt>
                <c:pt idx="1">
                  <c:v>Límite 24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UTN JUL26.xlsx]Jul26'!$D$4:$AG$4</c:f>
              <c:numCache>
                <c:formatCode>d\-mmm</c:formatCode>
                <c:ptCount val="30"/>
                <c:pt idx="0">
                  <c:v>46204</c:v>
                </c:pt>
                <c:pt idx="1">
                  <c:v>46205</c:v>
                </c:pt>
                <c:pt idx="2">
                  <c:v>46206</c:v>
                </c:pt>
                <c:pt idx="3">
                  <c:v>46207</c:v>
                </c:pt>
                <c:pt idx="4">
                  <c:v>46208</c:v>
                </c:pt>
                <c:pt idx="5">
                  <c:v>46209</c:v>
                </c:pt>
                <c:pt idx="6">
                  <c:v>46210</c:v>
                </c:pt>
                <c:pt idx="7">
                  <c:v>46211</c:v>
                </c:pt>
                <c:pt idx="8">
                  <c:v>46212</c:v>
                </c:pt>
                <c:pt idx="9">
                  <c:v>46213</c:v>
                </c:pt>
                <c:pt idx="10">
                  <c:v>46214</c:v>
                </c:pt>
                <c:pt idx="11">
                  <c:v>46215</c:v>
                </c:pt>
                <c:pt idx="12">
                  <c:v>46216</c:v>
                </c:pt>
                <c:pt idx="13">
                  <c:v>46217</c:v>
                </c:pt>
                <c:pt idx="14">
                  <c:v>46218</c:v>
                </c:pt>
                <c:pt idx="15">
                  <c:v>46219</c:v>
                </c:pt>
                <c:pt idx="16">
                  <c:v>46220</c:v>
                </c:pt>
                <c:pt idx="17">
                  <c:v>46221</c:v>
                </c:pt>
                <c:pt idx="18">
                  <c:v>46222</c:v>
                </c:pt>
                <c:pt idx="19">
                  <c:v>46223</c:v>
                </c:pt>
                <c:pt idx="20">
                  <c:v>46224</c:v>
                </c:pt>
                <c:pt idx="21">
                  <c:v>46225</c:v>
                </c:pt>
                <c:pt idx="22">
                  <c:v>46226</c:v>
                </c:pt>
                <c:pt idx="23">
                  <c:v>46227</c:v>
                </c:pt>
                <c:pt idx="24">
                  <c:v>46228</c:v>
                </c:pt>
                <c:pt idx="25">
                  <c:v>46229</c:v>
                </c:pt>
                <c:pt idx="26">
                  <c:v>46230</c:v>
                </c:pt>
                <c:pt idx="27">
                  <c:v>46231</c:v>
                </c:pt>
                <c:pt idx="28">
                  <c:v>46232</c:v>
                </c:pt>
                <c:pt idx="29">
                  <c:v>46233</c:v>
                </c:pt>
              </c:numCache>
            </c:numRef>
          </c:cat>
          <c:val>
            <c:numRef>
              <c:f>'[Resumen Estación UTN JUL26.xlsx]Jul26'!$D$16:$AG$16</c:f>
              <c:numCache>
                <c:formatCode>General</c:formatCode>
                <c:ptCount val="30"/>
                <c:pt idx="0">
                  <c:v>150</c:v>
                </c:pt>
                <c:pt idx="1">
                  <c:v>150</c:v>
                </c:pt>
                <c:pt idx="2">
                  <c:v>150</c:v>
                </c:pt>
                <c:pt idx="3">
                  <c:v>150</c:v>
                </c:pt>
                <c:pt idx="4">
                  <c:v>150</c:v>
                </c:pt>
                <c:pt idx="5">
                  <c:v>150</c:v>
                </c:pt>
                <c:pt idx="6">
                  <c:v>150</c:v>
                </c:pt>
                <c:pt idx="7">
                  <c:v>150</c:v>
                </c:pt>
                <c:pt idx="8">
                  <c:v>150</c:v>
                </c:pt>
                <c:pt idx="9">
                  <c:v>150</c:v>
                </c:pt>
                <c:pt idx="10">
                  <c:v>150</c:v>
                </c:pt>
                <c:pt idx="11">
                  <c:v>150</c:v>
                </c:pt>
                <c:pt idx="12">
                  <c:v>150</c:v>
                </c:pt>
                <c:pt idx="13">
                  <c:v>150</c:v>
                </c:pt>
                <c:pt idx="14">
                  <c:v>150</c:v>
                </c:pt>
                <c:pt idx="15">
                  <c:v>150</c:v>
                </c:pt>
                <c:pt idx="16">
                  <c:v>150</c:v>
                </c:pt>
                <c:pt idx="17">
                  <c:v>150</c:v>
                </c:pt>
                <c:pt idx="18">
                  <c:v>150</c:v>
                </c:pt>
                <c:pt idx="19">
                  <c:v>150</c:v>
                </c:pt>
                <c:pt idx="20">
                  <c:v>150</c:v>
                </c:pt>
                <c:pt idx="21">
                  <c:v>150</c:v>
                </c:pt>
                <c:pt idx="22">
                  <c:v>150</c:v>
                </c:pt>
                <c:pt idx="23">
                  <c:v>150</c:v>
                </c:pt>
                <c:pt idx="24">
                  <c:v>150</c:v>
                </c:pt>
                <c:pt idx="25">
                  <c:v>150</c:v>
                </c:pt>
                <c:pt idx="26">
                  <c:v>150</c:v>
                </c:pt>
                <c:pt idx="27">
                  <c:v>150</c:v>
                </c:pt>
                <c:pt idx="28">
                  <c:v>150</c:v>
                </c:pt>
                <c:pt idx="29">
                  <c:v>150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526-4B55-A4CF-3A9E6444ED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77226527"/>
        <c:axId val="1177199647"/>
      </c:lineChart>
      <c:dateAx>
        <c:axId val="1177226527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177199647"/>
        <c:crosses val="autoZero"/>
        <c:auto val="1"/>
        <c:lblOffset val="100"/>
        <c:baseTimeUnit val="days"/>
      </c:dateAx>
      <c:valAx>
        <c:axId val="117719964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17722652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es-MX"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Estación CA UTN - PM2,5 Jul26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'[Resumen Estación UTN JUL26.xlsx]Jul26'!$B$19:$C$19</c:f>
              <c:strCache>
                <c:ptCount val="2"/>
                <c:pt idx="0">
                  <c:v>PM 2,5</c:v>
                </c:pt>
                <c:pt idx="1">
                  <c:v>Promedio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UTN JUL26.xlsx]Jul26'!$D$4:$AG$4</c:f>
              <c:numCache>
                <c:formatCode>d\-mmm</c:formatCode>
                <c:ptCount val="30"/>
                <c:pt idx="0">
                  <c:v>46204</c:v>
                </c:pt>
                <c:pt idx="1">
                  <c:v>46205</c:v>
                </c:pt>
                <c:pt idx="2">
                  <c:v>46206</c:v>
                </c:pt>
                <c:pt idx="3">
                  <c:v>46207</c:v>
                </c:pt>
                <c:pt idx="4">
                  <c:v>46208</c:v>
                </c:pt>
                <c:pt idx="5">
                  <c:v>46209</c:v>
                </c:pt>
                <c:pt idx="6">
                  <c:v>46210</c:v>
                </c:pt>
                <c:pt idx="7">
                  <c:v>46211</c:v>
                </c:pt>
                <c:pt idx="8">
                  <c:v>46212</c:v>
                </c:pt>
                <c:pt idx="9">
                  <c:v>46213</c:v>
                </c:pt>
                <c:pt idx="10">
                  <c:v>46214</c:v>
                </c:pt>
                <c:pt idx="11">
                  <c:v>46215</c:v>
                </c:pt>
                <c:pt idx="12">
                  <c:v>46216</c:v>
                </c:pt>
                <c:pt idx="13">
                  <c:v>46217</c:v>
                </c:pt>
                <c:pt idx="14">
                  <c:v>46218</c:v>
                </c:pt>
                <c:pt idx="15">
                  <c:v>46219</c:v>
                </c:pt>
                <c:pt idx="16">
                  <c:v>46220</c:v>
                </c:pt>
                <c:pt idx="17">
                  <c:v>46221</c:v>
                </c:pt>
                <c:pt idx="18">
                  <c:v>46222</c:v>
                </c:pt>
                <c:pt idx="19">
                  <c:v>46223</c:v>
                </c:pt>
                <c:pt idx="20">
                  <c:v>46224</c:v>
                </c:pt>
                <c:pt idx="21">
                  <c:v>46225</c:v>
                </c:pt>
                <c:pt idx="22">
                  <c:v>46226</c:v>
                </c:pt>
                <c:pt idx="23">
                  <c:v>46227</c:v>
                </c:pt>
                <c:pt idx="24">
                  <c:v>46228</c:v>
                </c:pt>
                <c:pt idx="25">
                  <c:v>46229</c:v>
                </c:pt>
                <c:pt idx="26">
                  <c:v>46230</c:v>
                </c:pt>
                <c:pt idx="27">
                  <c:v>46231</c:v>
                </c:pt>
                <c:pt idx="28">
                  <c:v>46232</c:v>
                </c:pt>
                <c:pt idx="29">
                  <c:v>46233</c:v>
                </c:pt>
              </c:numCache>
            </c:numRef>
          </c:cat>
          <c:val>
            <c:numRef>
              <c:f>'[Resumen Estación UTN JUL26.xlsx]Jul26'!$D$19:$AG$19</c:f>
              <c:numCache>
                <c:formatCode>General</c:formatCode>
                <c:ptCount val="30"/>
                <c:pt idx="0">
                  <c:v>41.51</c:v>
                </c:pt>
                <c:pt idx="1">
                  <c:v>0.98</c:v>
                </c:pt>
                <c:pt idx="2">
                  <c:v>1.07</c:v>
                </c:pt>
                <c:pt idx="3">
                  <c:v>0.68</c:v>
                </c:pt>
                <c:pt idx="4">
                  <c:v>0.88</c:v>
                </c:pt>
                <c:pt idx="5">
                  <c:v>0.89</c:v>
                </c:pt>
                <c:pt idx="6">
                  <c:v>1</c:v>
                </c:pt>
                <c:pt idx="7">
                  <c:v>0.85</c:v>
                </c:pt>
                <c:pt idx="8">
                  <c:v>1.1200000000000001</c:v>
                </c:pt>
                <c:pt idx="9">
                  <c:v>1.68</c:v>
                </c:pt>
                <c:pt idx="10">
                  <c:v>0.89</c:v>
                </c:pt>
                <c:pt idx="11">
                  <c:v>0.9</c:v>
                </c:pt>
                <c:pt idx="12">
                  <c:v>0.84</c:v>
                </c:pt>
                <c:pt idx="13">
                  <c:v>0.82</c:v>
                </c:pt>
                <c:pt idx="14">
                  <c:v>1.0900000000000001</c:v>
                </c:pt>
                <c:pt idx="15">
                  <c:v>1.44</c:v>
                </c:pt>
                <c:pt idx="16">
                  <c:v>3.65</c:v>
                </c:pt>
                <c:pt idx="17">
                  <c:v>1.88</c:v>
                </c:pt>
                <c:pt idx="18">
                  <c:v>1.31</c:v>
                </c:pt>
                <c:pt idx="19">
                  <c:v>3.48</c:v>
                </c:pt>
                <c:pt idx="20">
                  <c:v>1.41</c:v>
                </c:pt>
                <c:pt idx="21">
                  <c:v>3.03</c:v>
                </c:pt>
                <c:pt idx="22">
                  <c:v>1.42</c:v>
                </c:pt>
                <c:pt idx="23">
                  <c:v>1.46</c:v>
                </c:pt>
                <c:pt idx="24">
                  <c:v>1.44</c:v>
                </c:pt>
                <c:pt idx="25">
                  <c:v>1.34</c:v>
                </c:pt>
                <c:pt idx="26">
                  <c:v>1.57</c:v>
                </c:pt>
                <c:pt idx="27">
                  <c:v>1.63</c:v>
                </c:pt>
                <c:pt idx="28">
                  <c:v>7.93</c:v>
                </c:pt>
                <c:pt idx="29">
                  <c:v>1.74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35D-4855-8E3D-82D279C668B7}"/>
            </c:ext>
          </c:extLst>
        </c:ser>
        <c:ser>
          <c:idx val="1"/>
          <c:order val="1"/>
          <c:tx>
            <c:strRef>
              <c:f>'[Resumen Estación UTN JUL26.xlsx]Jul26'!$B$20:$C$20</c:f>
              <c:strCache>
                <c:ptCount val="2"/>
                <c:pt idx="0">
                  <c:v>PM 2,5</c:v>
                </c:pt>
                <c:pt idx="1">
                  <c:v>Límite 24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UTN JUL26.xlsx]Jul26'!$D$4:$AG$4</c:f>
              <c:numCache>
                <c:formatCode>d\-mmm</c:formatCode>
                <c:ptCount val="30"/>
                <c:pt idx="0">
                  <c:v>46204</c:v>
                </c:pt>
                <c:pt idx="1">
                  <c:v>46205</c:v>
                </c:pt>
                <c:pt idx="2">
                  <c:v>46206</c:v>
                </c:pt>
                <c:pt idx="3">
                  <c:v>46207</c:v>
                </c:pt>
                <c:pt idx="4">
                  <c:v>46208</c:v>
                </c:pt>
                <c:pt idx="5">
                  <c:v>46209</c:v>
                </c:pt>
                <c:pt idx="6">
                  <c:v>46210</c:v>
                </c:pt>
                <c:pt idx="7">
                  <c:v>46211</c:v>
                </c:pt>
                <c:pt idx="8">
                  <c:v>46212</c:v>
                </c:pt>
                <c:pt idx="9">
                  <c:v>46213</c:v>
                </c:pt>
                <c:pt idx="10">
                  <c:v>46214</c:v>
                </c:pt>
                <c:pt idx="11">
                  <c:v>46215</c:v>
                </c:pt>
                <c:pt idx="12">
                  <c:v>46216</c:v>
                </c:pt>
                <c:pt idx="13">
                  <c:v>46217</c:v>
                </c:pt>
                <c:pt idx="14">
                  <c:v>46218</c:v>
                </c:pt>
                <c:pt idx="15">
                  <c:v>46219</c:v>
                </c:pt>
                <c:pt idx="16">
                  <c:v>46220</c:v>
                </c:pt>
                <c:pt idx="17">
                  <c:v>46221</c:v>
                </c:pt>
                <c:pt idx="18">
                  <c:v>46222</c:v>
                </c:pt>
                <c:pt idx="19">
                  <c:v>46223</c:v>
                </c:pt>
                <c:pt idx="20">
                  <c:v>46224</c:v>
                </c:pt>
                <c:pt idx="21">
                  <c:v>46225</c:v>
                </c:pt>
                <c:pt idx="22">
                  <c:v>46226</c:v>
                </c:pt>
                <c:pt idx="23">
                  <c:v>46227</c:v>
                </c:pt>
                <c:pt idx="24">
                  <c:v>46228</c:v>
                </c:pt>
                <c:pt idx="25">
                  <c:v>46229</c:v>
                </c:pt>
                <c:pt idx="26">
                  <c:v>46230</c:v>
                </c:pt>
                <c:pt idx="27">
                  <c:v>46231</c:v>
                </c:pt>
                <c:pt idx="28">
                  <c:v>46232</c:v>
                </c:pt>
                <c:pt idx="29">
                  <c:v>46233</c:v>
                </c:pt>
              </c:numCache>
            </c:numRef>
          </c:cat>
          <c:val>
            <c:numRef>
              <c:f>'[Resumen Estación UTN JUL26.xlsx]Jul26'!$D$20:$AG$20</c:f>
              <c:numCache>
                <c:formatCode>General</c:formatCode>
                <c:ptCount val="30"/>
                <c:pt idx="0">
                  <c:v>35</c:v>
                </c:pt>
                <c:pt idx="1">
                  <c:v>35</c:v>
                </c:pt>
                <c:pt idx="2">
                  <c:v>35</c:v>
                </c:pt>
                <c:pt idx="3">
                  <c:v>35</c:v>
                </c:pt>
                <c:pt idx="4">
                  <c:v>35</c:v>
                </c:pt>
                <c:pt idx="5">
                  <c:v>35</c:v>
                </c:pt>
                <c:pt idx="6">
                  <c:v>35</c:v>
                </c:pt>
                <c:pt idx="7">
                  <c:v>35</c:v>
                </c:pt>
                <c:pt idx="8">
                  <c:v>35</c:v>
                </c:pt>
                <c:pt idx="9">
                  <c:v>35</c:v>
                </c:pt>
                <c:pt idx="10">
                  <c:v>35</c:v>
                </c:pt>
                <c:pt idx="11">
                  <c:v>35</c:v>
                </c:pt>
                <c:pt idx="12">
                  <c:v>35</c:v>
                </c:pt>
                <c:pt idx="13">
                  <c:v>35</c:v>
                </c:pt>
                <c:pt idx="14">
                  <c:v>35</c:v>
                </c:pt>
                <c:pt idx="15">
                  <c:v>35</c:v>
                </c:pt>
                <c:pt idx="16">
                  <c:v>35</c:v>
                </c:pt>
                <c:pt idx="17">
                  <c:v>35</c:v>
                </c:pt>
                <c:pt idx="18">
                  <c:v>35</c:v>
                </c:pt>
                <c:pt idx="19">
                  <c:v>35</c:v>
                </c:pt>
                <c:pt idx="20">
                  <c:v>35</c:v>
                </c:pt>
                <c:pt idx="21">
                  <c:v>35</c:v>
                </c:pt>
                <c:pt idx="22">
                  <c:v>35</c:v>
                </c:pt>
                <c:pt idx="23">
                  <c:v>35</c:v>
                </c:pt>
                <c:pt idx="24">
                  <c:v>35</c:v>
                </c:pt>
                <c:pt idx="25">
                  <c:v>35</c:v>
                </c:pt>
                <c:pt idx="26">
                  <c:v>35</c:v>
                </c:pt>
                <c:pt idx="27">
                  <c:v>35</c:v>
                </c:pt>
                <c:pt idx="28">
                  <c:v>35</c:v>
                </c:pt>
                <c:pt idx="29">
                  <c:v>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35D-4855-8E3D-82D279C668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56163503"/>
        <c:axId val="1156171663"/>
      </c:lineChart>
      <c:dateAx>
        <c:axId val="1156163503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156171663"/>
        <c:crosses val="autoZero"/>
        <c:auto val="1"/>
        <c:lblOffset val="100"/>
        <c:baseTimeUnit val="days"/>
      </c:dateAx>
      <c:valAx>
        <c:axId val="115617166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15616350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AR"/>
              <a:t>Esracion CA movil - NOX</a:t>
            </a:r>
            <a:r>
              <a:rPr lang="es-AR" baseline="0"/>
              <a:t> Julio26</a:t>
            </a:r>
            <a:endParaRPr lang="es-AR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A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'[Resumen Estación Movil Julio.xlsx]Julio'!$B$5:$C$5</c:f>
              <c:strCache>
                <c:ptCount val="2"/>
                <c:pt idx="0">
                  <c:v>NOX</c:v>
                </c:pt>
                <c:pt idx="1">
                  <c:v>Max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Movil Julio.xlsx]Julio'!$D$4:$AH$4</c:f>
              <c:numCache>
                <c:formatCode>d\-mmm</c:formatCode>
                <c:ptCount val="31"/>
                <c:pt idx="0">
                  <c:v>46204</c:v>
                </c:pt>
                <c:pt idx="1">
                  <c:v>46205</c:v>
                </c:pt>
                <c:pt idx="2">
                  <c:v>46206</c:v>
                </c:pt>
                <c:pt idx="3">
                  <c:v>46207</c:v>
                </c:pt>
                <c:pt idx="4">
                  <c:v>46208</c:v>
                </c:pt>
                <c:pt idx="5">
                  <c:v>46209</c:v>
                </c:pt>
                <c:pt idx="6">
                  <c:v>46210</c:v>
                </c:pt>
                <c:pt idx="7">
                  <c:v>46211</c:v>
                </c:pt>
                <c:pt idx="8">
                  <c:v>46212</c:v>
                </c:pt>
                <c:pt idx="9">
                  <c:v>46213</c:v>
                </c:pt>
                <c:pt idx="10">
                  <c:v>46214</c:v>
                </c:pt>
                <c:pt idx="11">
                  <c:v>46215</c:v>
                </c:pt>
                <c:pt idx="12">
                  <c:v>46216</c:v>
                </c:pt>
                <c:pt idx="13">
                  <c:v>46217</c:v>
                </c:pt>
                <c:pt idx="14">
                  <c:v>46218</c:v>
                </c:pt>
                <c:pt idx="15">
                  <c:v>46219</c:v>
                </c:pt>
                <c:pt idx="16">
                  <c:v>46220</c:v>
                </c:pt>
                <c:pt idx="17">
                  <c:v>46221</c:v>
                </c:pt>
                <c:pt idx="18">
                  <c:v>46222</c:v>
                </c:pt>
                <c:pt idx="19">
                  <c:v>46223</c:v>
                </c:pt>
                <c:pt idx="20">
                  <c:v>46224</c:v>
                </c:pt>
                <c:pt idx="21">
                  <c:v>46225</c:v>
                </c:pt>
                <c:pt idx="22">
                  <c:v>46226</c:v>
                </c:pt>
                <c:pt idx="23">
                  <c:v>46227</c:v>
                </c:pt>
                <c:pt idx="24">
                  <c:v>46228</c:v>
                </c:pt>
                <c:pt idx="25">
                  <c:v>46229</c:v>
                </c:pt>
                <c:pt idx="26">
                  <c:v>46230</c:v>
                </c:pt>
                <c:pt idx="27">
                  <c:v>46231</c:v>
                </c:pt>
                <c:pt idx="28">
                  <c:v>46232</c:v>
                </c:pt>
                <c:pt idx="29">
                  <c:v>46233</c:v>
                </c:pt>
                <c:pt idx="30">
                  <c:v>46234</c:v>
                </c:pt>
              </c:numCache>
            </c:numRef>
          </c:cat>
          <c:val>
            <c:numRef>
              <c:f>'[Resumen Estación Movil Julio.xlsx]Julio'!$D$5:$AH$5</c:f>
              <c:numCache>
                <c:formatCode>General</c:formatCode>
                <c:ptCount val="31"/>
                <c:pt idx="0">
                  <c:v>159</c:v>
                </c:pt>
                <c:pt idx="1">
                  <c:v>19.62</c:v>
                </c:pt>
                <c:pt idx="2">
                  <c:v>7.78</c:v>
                </c:pt>
                <c:pt idx="3">
                  <c:v>50.04</c:v>
                </c:pt>
                <c:pt idx="4">
                  <c:v>6.36</c:v>
                </c:pt>
                <c:pt idx="5">
                  <c:v>47.37</c:v>
                </c:pt>
                <c:pt idx="6">
                  <c:v>15.83</c:v>
                </c:pt>
                <c:pt idx="7">
                  <c:v>19.23</c:v>
                </c:pt>
                <c:pt idx="8">
                  <c:v>21.94</c:v>
                </c:pt>
                <c:pt idx="9">
                  <c:v>24.05</c:v>
                </c:pt>
                <c:pt idx="10">
                  <c:v>10.6</c:v>
                </c:pt>
                <c:pt idx="11">
                  <c:v>75.010000000000005</c:v>
                </c:pt>
                <c:pt idx="12">
                  <c:v>86.26</c:v>
                </c:pt>
                <c:pt idx="13">
                  <c:v>11.8</c:v>
                </c:pt>
                <c:pt idx="14">
                  <c:v>14.99</c:v>
                </c:pt>
                <c:pt idx="15">
                  <c:v>17.93</c:v>
                </c:pt>
                <c:pt idx="16">
                  <c:v>24.7</c:v>
                </c:pt>
                <c:pt idx="17">
                  <c:v>9.1</c:v>
                </c:pt>
                <c:pt idx="18">
                  <c:v>3.6</c:v>
                </c:pt>
                <c:pt idx="19">
                  <c:v>60.4</c:v>
                </c:pt>
                <c:pt idx="20">
                  <c:v>11.4</c:v>
                </c:pt>
                <c:pt idx="21">
                  <c:v>15.3</c:v>
                </c:pt>
                <c:pt idx="22">
                  <c:v>13.8</c:v>
                </c:pt>
                <c:pt idx="23">
                  <c:v>21.2</c:v>
                </c:pt>
                <c:pt idx="24">
                  <c:v>24.7</c:v>
                </c:pt>
                <c:pt idx="25">
                  <c:v>25</c:v>
                </c:pt>
                <c:pt idx="26">
                  <c:v>19.2</c:v>
                </c:pt>
                <c:pt idx="27">
                  <c:v>28.3</c:v>
                </c:pt>
                <c:pt idx="28">
                  <c:v>14.1</c:v>
                </c:pt>
                <c:pt idx="29">
                  <c:v>4.5999999999999996</c:v>
                </c:pt>
                <c:pt idx="30">
                  <c:v>348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899-4B84-A924-60A3697D07F5}"/>
            </c:ext>
          </c:extLst>
        </c:ser>
        <c:ser>
          <c:idx val="1"/>
          <c:order val="1"/>
          <c:tx>
            <c:strRef>
              <c:f>'[Resumen Estación Movil Julio.xlsx]Julio'!$B$8:$C$8</c:f>
              <c:strCache>
                <c:ptCount val="2"/>
                <c:pt idx="0">
                  <c:v>NOX</c:v>
                </c:pt>
                <c:pt idx="1">
                  <c:v>Límite 1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Movil Julio.xlsx]Julio'!$D$4:$AH$4</c:f>
              <c:numCache>
                <c:formatCode>d\-mmm</c:formatCode>
                <c:ptCount val="31"/>
                <c:pt idx="0">
                  <c:v>46204</c:v>
                </c:pt>
                <c:pt idx="1">
                  <c:v>46205</c:v>
                </c:pt>
                <c:pt idx="2">
                  <c:v>46206</c:v>
                </c:pt>
                <c:pt idx="3">
                  <c:v>46207</c:v>
                </c:pt>
                <c:pt idx="4">
                  <c:v>46208</c:v>
                </c:pt>
                <c:pt idx="5">
                  <c:v>46209</c:v>
                </c:pt>
                <c:pt idx="6">
                  <c:v>46210</c:v>
                </c:pt>
                <c:pt idx="7">
                  <c:v>46211</c:v>
                </c:pt>
                <c:pt idx="8">
                  <c:v>46212</c:v>
                </c:pt>
                <c:pt idx="9">
                  <c:v>46213</c:v>
                </c:pt>
                <c:pt idx="10">
                  <c:v>46214</c:v>
                </c:pt>
                <c:pt idx="11">
                  <c:v>46215</c:v>
                </c:pt>
                <c:pt idx="12">
                  <c:v>46216</c:v>
                </c:pt>
                <c:pt idx="13">
                  <c:v>46217</c:v>
                </c:pt>
                <c:pt idx="14">
                  <c:v>46218</c:v>
                </c:pt>
                <c:pt idx="15">
                  <c:v>46219</c:v>
                </c:pt>
                <c:pt idx="16">
                  <c:v>46220</c:v>
                </c:pt>
                <c:pt idx="17">
                  <c:v>46221</c:v>
                </c:pt>
                <c:pt idx="18">
                  <c:v>46222</c:v>
                </c:pt>
                <c:pt idx="19">
                  <c:v>46223</c:v>
                </c:pt>
                <c:pt idx="20">
                  <c:v>46224</c:v>
                </c:pt>
                <c:pt idx="21">
                  <c:v>46225</c:v>
                </c:pt>
                <c:pt idx="22">
                  <c:v>46226</c:v>
                </c:pt>
                <c:pt idx="23">
                  <c:v>46227</c:v>
                </c:pt>
                <c:pt idx="24">
                  <c:v>46228</c:v>
                </c:pt>
                <c:pt idx="25">
                  <c:v>46229</c:v>
                </c:pt>
                <c:pt idx="26">
                  <c:v>46230</c:v>
                </c:pt>
                <c:pt idx="27">
                  <c:v>46231</c:v>
                </c:pt>
                <c:pt idx="28">
                  <c:v>46232</c:v>
                </c:pt>
                <c:pt idx="29">
                  <c:v>46233</c:v>
                </c:pt>
                <c:pt idx="30">
                  <c:v>46234</c:v>
                </c:pt>
              </c:numCache>
            </c:numRef>
          </c:cat>
          <c:val>
            <c:numRef>
              <c:f>'[Resumen Estación Movil Julio.xlsx]Julio'!$D$8:$AH$8</c:f>
              <c:numCache>
                <c:formatCode>General</c:formatCode>
                <c:ptCount val="31"/>
                <c:pt idx="0">
                  <c:v>186</c:v>
                </c:pt>
                <c:pt idx="1">
                  <c:v>186</c:v>
                </c:pt>
                <c:pt idx="2">
                  <c:v>186</c:v>
                </c:pt>
                <c:pt idx="3">
                  <c:v>186</c:v>
                </c:pt>
                <c:pt idx="4">
                  <c:v>186</c:v>
                </c:pt>
                <c:pt idx="5">
                  <c:v>186</c:v>
                </c:pt>
                <c:pt idx="6">
                  <c:v>186</c:v>
                </c:pt>
                <c:pt idx="7">
                  <c:v>186</c:v>
                </c:pt>
                <c:pt idx="8">
                  <c:v>186</c:v>
                </c:pt>
                <c:pt idx="9">
                  <c:v>186</c:v>
                </c:pt>
                <c:pt idx="10">
                  <c:v>186</c:v>
                </c:pt>
                <c:pt idx="11">
                  <c:v>186</c:v>
                </c:pt>
                <c:pt idx="12">
                  <c:v>186</c:v>
                </c:pt>
                <c:pt idx="13">
                  <c:v>186</c:v>
                </c:pt>
                <c:pt idx="14">
                  <c:v>186</c:v>
                </c:pt>
                <c:pt idx="15">
                  <c:v>186</c:v>
                </c:pt>
                <c:pt idx="16">
                  <c:v>186</c:v>
                </c:pt>
                <c:pt idx="17">
                  <c:v>186</c:v>
                </c:pt>
                <c:pt idx="18">
                  <c:v>186</c:v>
                </c:pt>
                <c:pt idx="19">
                  <c:v>186</c:v>
                </c:pt>
                <c:pt idx="20">
                  <c:v>186</c:v>
                </c:pt>
                <c:pt idx="21">
                  <c:v>186</c:v>
                </c:pt>
                <c:pt idx="22">
                  <c:v>186</c:v>
                </c:pt>
                <c:pt idx="23">
                  <c:v>186</c:v>
                </c:pt>
                <c:pt idx="24">
                  <c:v>186</c:v>
                </c:pt>
                <c:pt idx="25">
                  <c:v>186</c:v>
                </c:pt>
                <c:pt idx="26">
                  <c:v>186</c:v>
                </c:pt>
                <c:pt idx="27">
                  <c:v>186</c:v>
                </c:pt>
                <c:pt idx="28">
                  <c:v>186</c:v>
                </c:pt>
                <c:pt idx="29">
                  <c:v>186</c:v>
                </c:pt>
                <c:pt idx="30">
                  <c:v>186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899-4B84-A924-60A3697D07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715056240"/>
        <c:axId val="715056944"/>
      </c:lineChart>
      <c:dateAx>
        <c:axId val="715056240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715056944"/>
        <c:crosses val="autoZero"/>
        <c:auto val="1"/>
        <c:lblOffset val="100"/>
        <c:baseTimeUnit val="days"/>
      </c:dateAx>
      <c:valAx>
        <c:axId val="7150569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7150562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A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A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E51A425-A575-F645-B160-3B21AB294C3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FA780C0-1416-0748-8427-DE46DF81CD6A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2DF59AC-EC1B-0544-8935-22615C5BF352}" type="datetimeFigureOut">
              <a:rPr lang="en-US" altLang="en-US"/>
              <a:pPr/>
              <a:t>8/28/2026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627E8020-F1A4-0B4F-9F2F-EBDA0248C52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772F9F9B-1CAD-184E-B380-0639121848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0212C9-9824-CC4B-BA8A-32979F06667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82B73B-26B0-8748-B38C-D8B596B9C0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717C9A6-1DCC-394B-85C7-04B48FBC97E6}" type="slidenum">
              <a:rPr lang="en-US" altLang="en-US"/>
              <a:pPr/>
              <a:t>‹Nº›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Slide Image Placeholder 1">
            <a:extLst>
              <a:ext uri="{FF2B5EF4-FFF2-40B4-BE49-F238E27FC236}">
                <a16:creationId xmlns:a16="http://schemas.microsoft.com/office/drawing/2014/main" id="{B6B8476E-D582-B748-BEB4-783EC3E581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35842" name="Notes Placeholder 2">
            <a:extLst>
              <a:ext uri="{FF2B5EF4-FFF2-40B4-BE49-F238E27FC236}">
                <a16:creationId xmlns:a16="http://schemas.microsoft.com/office/drawing/2014/main" id="{7153C8F0-494A-6149-879B-97D7D87C4D4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>
                <a:ea typeface="ＭＳ Ｐゴシック" panose="020B0600070205080204" pitchFamily="34" charset="-128"/>
              </a:rPr>
              <a:t>Cover page opt 2</a:t>
            </a:r>
          </a:p>
        </p:txBody>
      </p:sp>
      <p:sp>
        <p:nvSpPr>
          <p:cNvPr id="35843" name="Slide Number Placeholder 3">
            <a:extLst>
              <a:ext uri="{FF2B5EF4-FFF2-40B4-BE49-F238E27FC236}">
                <a16:creationId xmlns:a16="http://schemas.microsoft.com/office/drawing/2014/main" id="{F2BAB2CE-730C-D742-9420-71A3B46F8B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6A3E8EB8-B143-D241-9A82-BE8EAA7EE4C4}" type="slidenum">
              <a:rPr lang="en-US" altLang="en-US" sz="1200"/>
              <a:pPr eaLnBrk="1" hangingPunct="1"/>
              <a:t>1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17C9A6-1DCC-394B-85C7-04B48FBC97E6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200446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AES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>
            <a:extLst>
              <a:ext uri="{FF2B5EF4-FFF2-40B4-BE49-F238E27FC236}">
                <a16:creationId xmlns:a16="http://schemas.microsoft.com/office/drawing/2014/main" id="{FE06FEE3-2D52-7D4B-BBD2-ACD5354FA4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8934450"/>
            <a:ext cx="18888075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 descr="A picture containing wheel&#10;&#10;Description automatically generated">
            <a:extLst>
              <a:ext uri="{FF2B5EF4-FFF2-40B4-BE49-F238E27FC236}">
                <a16:creationId xmlns:a16="http://schemas.microsoft.com/office/drawing/2014/main" id="{4AC49B5C-B81E-224B-B420-682418DD84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98950" y="9702800"/>
            <a:ext cx="2551113" cy="995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12648" y="625475"/>
            <a:ext cx="18878804" cy="7739063"/>
          </a:xfrm>
          <a:prstGeom prst="rect">
            <a:avLst/>
          </a:prstGeo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6695"/>
              </a:spcBef>
              <a:defRPr sz="20000" b="0" i="0" kern="1200" spc="-10" baseline="0">
                <a:solidFill>
                  <a:srgbClr val="01020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0997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AES Internal [Im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2">
            <a:extLst>
              <a:ext uri="{FF2B5EF4-FFF2-40B4-BE49-F238E27FC236}">
                <a16:creationId xmlns:a16="http://schemas.microsoft.com/office/drawing/2014/main" id="{11C7D1CE-A14E-7E4E-9C5A-86E567FFCEF9}"/>
              </a:ext>
            </a:extLst>
          </p:cNvPr>
          <p:cNvSpPr>
            <a:spLocks/>
          </p:cNvSpPr>
          <p:nvPr/>
        </p:nvSpPr>
        <p:spPr bwMode="auto">
          <a:xfrm>
            <a:off x="0" y="6911975"/>
            <a:ext cx="20104100" cy="4397375"/>
          </a:xfrm>
          <a:custGeom>
            <a:avLst/>
            <a:gdLst>
              <a:gd name="T0" fmla="*/ 0 w 20104100"/>
              <a:gd name="T1" fmla="*/ 4397137 h 4398009"/>
              <a:gd name="T2" fmla="*/ 20104099 w 20104100"/>
              <a:gd name="T3" fmla="*/ 4397137 h 4398009"/>
              <a:gd name="T4" fmla="*/ 20104099 w 20104100"/>
              <a:gd name="T5" fmla="*/ 0 h 4398009"/>
              <a:gd name="T6" fmla="*/ 0 w 20104100"/>
              <a:gd name="T7" fmla="*/ 0 h 4398009"/>
              <a:gd name="T8" fmla="*/ 0 w 20104100"/>
              <a:gd name="T9" fmla="*/ 4397137 h 439800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0104100" h="4398009">
                <a:moveTo>
                  <a:pt x="0" y="4397771"/>
                </a:moveTo>
                <a:lnTo>
                  <a:pt x="20104099" y="4397771"/>
                </a:lnTo>
                <a:lnTo>
                  <a:pt x="20104099" y="0"/>
                </a:lnTo>
                <a:lnTo>
                  <a:pt x="0" y="0"/>
                </a:lnTo>
                <a:lnTo>
                  <a:pt x="0" y="4397771"/>
                </a:lnTo>
                <a:close/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13" name="Picture 4" descr="A picture containing wheel&#10;&#10;Description automatically generated">
            <a:extLst>
              <a:ext uri="{FF2B5EF4-FFF2-40B4-BE49-F238E27FC236}">
                <a16:creationId xmlns:a16="http://schemas.microsoft.com/office/drawing/2014/main" id="{6BC53DDA-FF0F-CF44-990A-751E33B54B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11823192" y="628650"/>
            <a:ext cx="8298178" cy="90932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36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7314583" y="9079992"/>
            <a:ext cx="3191698" cy="101566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864"/>
              </a:spcBef>
              <a:buFont typeface="Arial" panose="020B0604020202020204" pitchFamily="34" charset="0"/>
              <a:buNone/>
              <a:defRPr sz="24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963232" y="9083675"/>
            <a:ext cx="3191697" cy="101566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864"/>
              </a:spcBef>
              <a:buFont typeface="Arial" panose="020B0604020202020204" pitchFamily="34" charset="0"/>
              <a:buNone/>
              <a:defRPr sz="24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612648" y="7662672"/>
            <a:ext cx="9896602" cy="1015663"/>
          </a:xfrm>
        </p:spPr>
        <p:txBody>
          <a:bodyPr>
            <a:noAutofit/>
          </a:bodyPr>
          <a:lstStyle>
            <a:lvl1pPr marL="0" indent="0">
              <a:lnSpc>
                <a:spcPts val="6600"/>
              </a:lnSpc>
              <a:buFont typeface="Arial" panose="020B0604020202020204" pitchFamily="34" charset="0"/>
              <a:buNone/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15553" y="1609344"/>
            <a:ext cx="9893506" cy="846386"/>
          </a:xfrm>
        </p:spPr>
        <p:txBody>
          <a:bodyPr>
            <a:noAutofit/>
          </a:bodyPr>
          <a:lstStyle>
            <a:lvl1pPr marL="0" indent="0" algn="l">
              <a:lnSpc>
                <a:spcPts val="6600"/>
              </a:lnSpc>
              <a:spcBef>
                <a:spcPts val="1415"/>
              </a:spcBef>
              <a:buFont typeface="Arial" panose="020B0604020202020204" pitchFamily="34" charset="0"/>
              <a:buNone/>
              <a:defRPr sz="7200" kern="1200" spc="-1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9893506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12648" y="2634412"/>
            <a:ext cx="4798514" cy="3872223"/>
          </a:xfrm>
        </p:spPr>
        <p:txBody>
          <a:bodyPr tIns="182880">
            <a:noAutofit/>
          </a:bodyPr>
          <a:lstStyle>
            <a:lvl1pPr marL="0" indent="0">
              <a:lnSpc>
                <a:spcPts val="3900"/>
              </a:lnSpc>
              <a:spcBef>
                <a:spcPts val="0"/>
              </a:spcBef>
              <a:spcAft>
                <a:spcPts val="1800"/>
              </a:spcAft>
              <a:buFont typeface="Arial"/>
              <a:buNone/>
              <a:defRPr sz="2400" kern="1200" spc="-10" baseline="0">
                <a:latin typeface="Arial" charset="0"/>
                <a:ea typeface="Arial" charset="0"/>
                <a:cs typeface="Arial" charset="0"/>
              </a:defRPr>
            </a:lvl1pPr>
            <a:lvl2pPr marL="457200" indent="0">
              <a:buClrTx/>
              <a:buFont typeface="Arial"/>
              <a:buNone/>
              <a:defRPr sz="2800" baseline="0">
                <a:latin typeface="Arial"/>
                <a:cs typeface="Arial"/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5707767" y="2634412"/>
            <a:ext cx="4798514" cy="3872223"/>
          </a:xfrm>
        </p:spPr>
        <p:txBody>
          <a:bodyPr tIns="182880">
            <a:noAutofit/>
          </a:bodyPr>
          <a:lstStyle>
            <a:lvl1pPr marL="0" indent="0">
              <a:lnSpc>
                <a:spcPts val="39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sz="24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2648" y="9074362"/>
            <a:ext cx="3190930" cy="101566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864"/>
              </a:spcBef>
              <a:buFont typeface="Arial" panose="020B0604020202020204" pitchFamily="34" charset="0"/>
              <a:buNone/>
              <a:defRPr sz="24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Holder 6">
            <a:extLst>
              <a:ext uri="{FF2B5EF4-FFF2-40B4-BE49-F238E27FC236}">
                <a16:creationId xmlns:a16="http://schemas.microsoft.com/office/drawing/2014/main" id="{5C8C91C8-DECF-484A-BA3D-F8EA4C017E8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5F3FFB1-13D9-4546-A272-261E975E298C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47CC288C-1D84-DC4D-AF69-FF11B1C488C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2135868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AES Internal [Im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DB4A1562-43A9-2B4A-9C49-AA4E493A4B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7B561F0A-29B3-B241-8B5F-EC82023290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5953125"/>
            <a:ext cx="18845213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0204704" y="6135624"/>
            <a:ext cx="7671816" cy="3941064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102352" y="6144768"/>
            <a:ext cx="3193620" cy="3008376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7013448" y="3246120"/>
            <a:ext cx="3191256" cy="2715768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0" y="1545335"/>
            <a:ext cx="5103813" cy="4416553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1814048" y="1545335"/>
            <a:ext cx="6089904" cy="1477328"/>
          </a:xfrm>
        </p:spPr>
        <p:txBody>
          <a:bodyPr tIns="64008">
            <a:noAutofit/>
          </a:bodyPr>
          <a:lstStyle>
            <a:lvl1pPr algn="l">
              <a:lnSpc>
                <a:spcPct val="100000"/>
              </a:lnSpc>
              <a:spcBef>
                <a:spcPts val="492"/>
              </a:spcBef>
              <a:defRPr sz="3600" kern="1200" spc="-1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45213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2648" y="7562087"/>
            <a:ext cx="2880360" cy="1536192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24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11814048" y="3455989"/>
            <a:ext cx="6089904" cy="1477328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Lucida Grande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0">
              <a:spcAft>
                <a:spcPts val="800"/>
              </a:spcAft>
              <a:defRPr sz="24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Holder 6">
            <a:extLst>
              <a:ext uri="{FF2B5EF4-FFF2-40B4-BE49-F238E27FC236}">
                <a16:creationId xmlns:a16="http://schemas.microsoft.com/office/drawing/2014/main" id="{EE1CCA96-FFEE-7B45-9A8D-B913A22990E9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10481C2-6D2D-C74B-B402-1FA91C1CF7B0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BF47276A-6F41-924C-9639-4915CC2BCBC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9870469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AES Internal [Im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>
            <a:extLst>
              <a:ext uri="{FF2B5EF4-FFF2-40B4-BE49-F238E27FC236}">
                <a16:creationId xmlns:a16="http://schemas.microsoft.com/office/drawing/2014/main" id="{0402E64A-ECB5-0C4A-865C-E5354D43D3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1536700"/>
            <a:ext cx="18888075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4" descr="A picture containing wheel&#10;&#10;Description automatically generated">
            <a:extLst>
              <a:ext uri="{FF2B5EF4-FFF2-40B4-BE49-F238E27FC236}">
                <a16:creationId xmlns:a16="http://schemas.microsoft.com/office/drawing/2014/main" id="{2BED1672-93F6-D64A-A61D-0BD0E6B1D1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" name="Group 5">
            <a:extLst>
              <a:ext uri="{FF2B5EF4-FFF2-40B4-BE49-F238E27FC236}">
                <a16:creationId xmlns:a16="http://schemas.microsoft.com/office/drawing/2014/main" id="{DEBDF0B6-9605-0A49-B739-A49B768F8AD4}"/>
              </a:ext>
            </a:extLst>
          </p:cNvPr>
          <p:cNvGrpSpPr>
            <a:grpSpLocks/>
          </p:cNvGrpSpPr>
          <p:nvPr/>
        </p:nvGrpSpPr>
        <p:grpSpPr bwMode="auto">
          <a:xfrm>
            <a:off x="6686550" y="1463675"/>
            <a:ext cx="6724650" cy="328613"/>
            <a:chOff x="6686423" y="1463675"/>
            <a:chExt cx="6724777" cy="329233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311E319-90F8-644A-9FC0-0D0C05A5372F}"/>
                </a:ext>
              </a:extLst>
            </p:cNvPr>
            <p:cNvSpPr/>
            <p:nvPr/>
          </p:nvSpPr>
          <p:spPr>
            <a:xfrm>
              <a:off x="13085757" y="1463675"/>
              <a:ext cx="325443" cy="3053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21237614-BAD7-8F49-A183-D364A4E29B44}"/>
                </a:ext>
              </a:extLst>
            </p:cNvPr>
            <p:cNvSpPr/>
            <p:nvPr/>
          </p:nvSpPr>
          <p:spPr>
            <a:xfrm>
              <a:off x="6686423" y="1487533"/>
              <a:ext cx="325444" cy="3053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5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612648" y="2029968"/>
            <a:ext cx="6073775" cy="3685032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88075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7018020" y="2029968"/>
            <a:ext cx="6073775" cy="3685032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2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13423392" y="2029968"/>
            <a:ext cx="6073775" cy="3685032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3" name="Picture Placeholder 4"/>
          <p:cNvSpPr>
            <a:spLocks noGrp="1"/>
          </p:cNvSpPr>
          <p:nvPr>
            <p:ph type="pic" sz="quarter" idx="15"/>
          </p:nvPr>
        </p:nvSpPr>
        <p:spPr>
          <a:xfrm>
            <a:off x="612648" y="6053328"/>
            <a:ext cx="6073775" cy="3685032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4" name="Picture Placeholder 4"/>
          <p:cNvSpPr>
            <a:spLocks noGrp="1"/>
          </p:cNvSpPr>
          <p:nvPr>
            <p:ph type="pic" sz="quarter" idx="16"/>
          </p:nvPr>
        </p:nvSpPr>
        <p:spPr>
          <a:xfrm>
            <a:off x="7018020" y="6053328"/>
            <a:ext cx="6073775" cy="3685032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5" name="Picture Placeholder 4"/>
          <p:cNvSpPr>
            <a:spLocks noGrp="1"/>
          </p:cNvSpPr>
          <p:nvPr>
            <p:ph type="pic" sz="quarter" idx="17"/>
          </p:nvPr>
        </p:nvSpPr>
        <p:spPr>
          <a:xfrm>
            <a:off x="13423392" y="6053328"/>
            <a:ext cx="6073775" cy="3685032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5" name="Holder 6">
            <a:extLst>
              <a:ext uri="{FF2B5EF4-FFF2-40B4-BE49-F238E27FC236}">
                <a16:creationId xmlns:a16="http://schemas.microsoft.com/office/drawing/2014/main" id="{65A1498B-A11D-6D44-8B29-C4479188770D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BFC50B0-753F-224F-966A-A4CDE0D77465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EA5C327C-C765-2848-A93D-07C070DC754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1555585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AES Internal [Im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35567E18-3CE6-0D42-AF55-96F5269D3D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6772275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8299450" y="1020763"/>
            <a:ext cx="9870035" cy="9870035"/>
          </a:xfrm>
        </p:spPr>
        <p:txBody>
          <a:bodyPr>
            <a:normAutofit/>
          </a:bodyPr>
          <a:lstStyle/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11" name="Title 4"/>
          <p:cNvSpPr>
            <a:spLocks noGrp="1"/>
          </p:cNvSpPr>
          <p:nvPr>
            <p:ph type="title"/>
          </p:nvPr>
        </p:nvSpPr>
        <p:spPr>
          <a:xfrm>
            <a:off x="615553" y="1609343"/>
            <a:ext cx="6769497" cy="8083931"/>
          </a:xfrm>
        </p:spPr>
        <p:txBody>
          <a:bodyPr>
            <a:noAutofit/>
          </a:bodyPr>
          <a:lstStyle>
            <a:lvl1pPr algn="l">
              <a:lnSpc>
                <a:spcPts val="6600"/>
              </a:lnSpc>
              <a:spcBef>
                <a:spcPts val="1415"/>
              </a:spcBef>
              <a:defRPr sz="7200" kern="1200" spc="-1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Holder 6">
            <a:extLst>
              <a:ext uri="{FF2B5EF4-FFF2-40B4-BE49-F238E27FC236}">
                <a16:creationId xmlns:a16="http://schemas.microsoft.com/office/drawing/2014/main" id="{99050167-85CD-904A-A28C-82C48B2A2BB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1E16EE4-F19B-5E48-B06E-335500D5B833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B7F1609E-1D2E-2544-B72E-F9FC0B7B65C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216150" y="10074275"/>
            <a:ext cx="5168900" cy="6111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4733198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 AES Internal [Im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:a16="http://schemas.microsoft.com/office/drawing/2014/main" id="{E147B807-0B84-E141-BF82-F857774308A3}"/>
              </a:ext>
            </a:extLst>
          </p:cNvPr>
          <p:cNvSpPr>
            <a:spLocks/>
          </p:cNvSpPr>
          <p:nvPr/>
        </p:nvSpPr>
        <p:spPr bwMode="auto">
          <a:xfrm>
            <a:off x="8615363" y="0"/>
            <a:ext cx="11488737" cy="11309350"/>
          </a:xfrm>
          <a:custGeom>
            <a:avLst/>
            <a:gdLst>
              <a:gd name="T0" fmla="*/ 0 w 11489690"/>
              <a:gd name="T1" fmla="*/ 11309191 h 11308715"/>
              <a:gd name="T2" fmla="*/ 11488225 w 11489690"/>
              <a:gd name="T3" fmla="*/ 11309191 h 11308715"/>
              <a:gd name="T4" fmla="*/ 11488225 w 11489690"/>
              <a:gd name="T5" fmla="*/ 0 h 11308715"/>
              <a:gd name="T6" fmla="*/ 0 w 11489690"/>
              <a:gd name="T7" fmla="*/ 0 h 11308715"/>
              <a:gd name="T8" fmla="*/ 0 w 11489690"/>
              <a:gd name="T9" fmla="*/ 11309191 h 1130871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1489690" h="11308715">
                <a:moveTo>
                  <a:pt x="0" y="11308556"/>
                </a:moveTo>
                <a:lnTo>
                  <a:pt x="11489178" y="11308556"/>
                </a:lnTo>
                <a:lnTo>
                  <a:pt x="11489178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9" name="Picture 4" descr="A picture containing wheel&#10;&#10;Description automatically generated">
            <a:extLst>
              <a:ext uri="{FF2B5EF4-FFF2-40B4-BE49-F238E27FC236}">
                <a16:creationId xmlns:a16="http://schemas.microsoft.com/office/drawing/2014/main" id="{27B8FE59-70D5-C645-A89D-DB49BD5763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15554" y="1609344"/>
            <a:ext cx="7386114" cy="1692771"/>
          </a:xfrm>
        </p:spPr>
        <p:txBody>
          <a:bodyPr>
            <a:noAutofit/>
          </a:bodyPr>
          <a:lstStyle>
            <a:lvl1pPr algn="l">
              <a:lnSpc>
                <a:spcPts val="6600"/>
              </a:lnSpc>
              <a:spcBef>
                <a:spcPts val="0"/>
              </a:spcBef>
              <a:defRPr sz="7200" kern="1200" spc="-1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7385957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10217150" y="1631949"/>
            <a:ext cx="7683500" cy="7223125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7"/>
          </p:nvPr>
        </p:nvSpPr>
        <p:spPr>
          <a:xfrm>
            <a:off x="612648" y="3670300"/>
            <a:ext cx="7401052" cy="6678613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Holder 6">
            <a:extLst>
              <a:ext uri="{FF2B5EF4-FFF2-40B4-BE49-F238E27FC236}">
                <a16:creationId xmlns:a16="http://schemas.microsoft.com/office/drawing/2014/main" id="{89C5F08E-AECB-F640-A35F-93A20C815E10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69C8311-6492-6A45-AFB1-8A5FB250FB04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1D1DA42F-F176-0940-B753-2C568054C23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16150" y="10348913"/>
            <a:ext cx="5797550" cy="336550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42433762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 AES Internal [2 Column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:a16="http://schemas.microsoft.com/office/drawing/2014/main" id="{D4ADA8DC-DF6F-2B47-B01D-63C48DC530E9}"/>
              </a:ext>
            </a:extLst>
          </p:cNvPr>
          <p:cNvSpPr>
            <a:spLocks/>
          </p:cNvSpPr>
          <p:nvPr/>
        </p:nvSpPr>
        <p:spPr bwMode="auto">
          <a:xfrm>
            <a:off x="8615363" y="0"/>
            <a:ext cx="11488737" cy="11309350"/>
          </a:xfrm>
          <a:custGeom>
            <a:avLst/>
            <a:gdLst>
              <a:gd name="T0" fmla="*/ 0 w 11489690"/>
              <a:gd name="T1" fmla="*/ 11309191 h 11308715"/>
              <a:gd name="T2" fmla="*/ 11488225 w 11489690"/>
              <a:gd name="T3" fmla="*/ 11309191 h 11308715"/>
              <a:gd name="T4" fmla="*/ 11488225 w 11489690"/>
              <a:gd name="T5" fmla="*/ 0 h 11308715"/>
              <a:gd name="T6" fmla="*/ 0 w 11489690"/>
              <a:gd name="T7" fmla="*/ 0 h 11308715"/>
              <a:gd name="T8" fmla="*/ 0 w 11489690"/>
              <a:gd name="T9" fmla="*/ 11309191 h 1130871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1489690" h="11308715">
                <a:moveTo>
                  <a:pt x="0" y="11308556"/>
                </a:moveTo>
                <a:lnTo>
                  <a:pt x="11489178" y="11308556"/>
                </a:lnTo>
                <a:lnTo>
                  <a:pt x="11489178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9" name="Picture 4" descr="A picture containing wheel&#10;&#10;Description automatically generated">
            <a:extLst>
              <a:ext uri="{FF2B5EF4-FFF2-40B4-BE49-F238E27FC236}">
                <a16:creationId xmlns:a16="http://schemas.microsoft.com/office/drawing/2014/main" id="{5DD97DB8-BB30-9845-B59D-CD03D07B52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15553" y="1609344"/>
            <a:ext cx="7382287" cy="1692771"/>
          </a:xfrm>
        </p:spPr>
        <p:txBody>
          <a:bodyPr>
            <a:noAutofit/>
          </a:bodyPr>
          <a:lstStyle>
            <a:lvl1pPr algn="l">
              <a:lnSpc>
                <a:spcPts val="6600"/>
              </a:lnSpc>
              <a:spcBef>
                <a:spcPts val="0"/>
              </a:spcBef>
              <a:defRPr sz="7200" kern="1200" spc="-1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7382130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10213315" y="3670300"/>
            <a:ext cx="7687335" cy="6689852"/>
          </a:xfrm>
        </p:spPr>
        <p:txBody>
          <a:bodyPr>
            <a:normAutofit/>
          </a:bodyPr>
          <a:lstStyle>
            <a:lvl1pPr marL="731520" indent="-73152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074420" indent="-342900">
              <a:spcBef>
                <a:spcPts val="800"/>
              </a:spcBef>
              <a:spcAft>
                <a:spcPts val="1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554480" indent="-365760"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7"/>
          </p:nvPr>
        </p:nvSpPr>
        <p:spPr>
          <a:xfrm>
            <a:off x="612647" y="3670300"/>
            <a:ext cx="7397217" cy="6678613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Holder 6">
            <a:extLst>
              <a:ext uri="{FF2B5EF4-FFF2-40B4-BE49-F238E27FC236}">
                <a16:creationId xmlns:a16="http://schemas.microsoft.com/office/drawing/2014/main" id="{84210629-E74A-6347-B2A2-DB0EA6BFE829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CD3D1B7-505F-DF4F-A8F3-49A449592534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DC9827B3-C778-524D-8242-CDA354E7F8E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6150" y="10348913"/>
            <a:ext cx="5789613" cy="336550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33897354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 AES Internal [3 Column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ABE4E05D-CDCE-624B-B557-EC89280E7F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78678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12648" y="2759075"/>
            <a:ext cx="6086602" cy="796296"/>
          </a:xfrm>
        </p:spPr>
        <p:txBody>
          <a:bodyPr tIns="9144">
            <a:noAutofit/>
          </a:bodyPr>
          <a:lstStyle>
            <a:lvl1pPr marL="0">
              <a:lnSpc>
                <a:spcPts val="6600"/>
              </a:lnSpc>
              <a:spcBef>
                <a:spcPts val="95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7004050" y="2759075"/>
            <a:ext cx="6096000" cy="796296"/>
          </a:xfrm>
        </p:spPr>
        <p:txBody>
          <a:bodyPr tIns="9144">
            <a:noAutofit/>
          </a:bodyPr>
          <a:lstStyle>
            <a:lvl1pPr marL="0">
              <a:lnSpc>
                <a:spcPts val="6600"/>
              </a:lnSpc>
              <a:spcBef>
                <a:spcPts val="95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Text Placeholder 2"/>
          <p:cNvSpPr>
            <a:spLocks noGrp="1"/>
          </p:cNvSpPr>
          <p:nvPr>
            <p:ph type="body" sz="quarter" idx="17"/>
          </p:nvPr>
        </p:nvSpPr>
        <p:spPr>
          <a:xfrm>
            <a:off x="13414247" y="2759075"/>
            <a:ext cx="6086603" cy="796296"/>
          </a:xfrm>
        </p:spPr>
        <p:txBody>
          <a:bodyPr tIns="9144">
            <a:noAutofit/>
          </a:bodyPr>
          <a:lstStyle>
            <a:lvl1pPr marL="0">
              <a:lnSpc>
                <a:spcPts val="6600"/>
              </a:lnSpc>
              <a:spcBef>
                <a:spcPts val="95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612647" y="4059936"/>
            <a:ext cx="6086603" cy="5837239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lnSpc>
                <a:spcPct val="100000"/>
              </a:lnSpc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7008748" y="4054475"/>
            <a:ext cx="6086603" cy="5837239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lnSpc>
                <a:spcPct val="100000"/>
              </a:lnSpc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22"/>
          </p:nvPr>
        </p:nvSpPr>
        <p:spPr>
          <a:xfrm>
            <a:off x="13404850" y="4054475"/>
            <a:ext cx="6086603" cy="5837239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lnSpc>
                <a:spcPct val="100000"/>
              </a:lnSpc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Holder 6">
            <a:extLst>
              <a:ext uri="{FF2B5EF4-FFF2-40B4-BE49-F238E27FC236}">
                <a16:creationId xmlns:a16="http://schemas.microsoft.com/office/drawing/2014/main" id="{4034EA6E-E220-FF45-ACBC-F5FE1BE01A1A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9571638-B9B7-2E42-BAB6-D472FF6909F0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9C170E69-1A93-FB4D-9262-1E24998726A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39858204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 AES Internal [3 Column Im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A7A434F8-3BE9-2A4A-8C7E-3FBF698165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78678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12648" y="6656832"/>
            <a:ext cx="6086602" cy="1024896"/>
          </a:xfrm>
        </p:spPr>
        <p:txBody>
          <a:bodyPr tIns="9144">
            <a:noAutofit/>
          </a:bodyPr>
          <a:lstStyle>
            <a:lvl1pPr marL="9144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7004050" y="6656832"/>
            <a:ext cx="6096000" cy="1024896"/>
          </a:xfrm>
        </p:spPr>
        <p:txBody>
          <a:bodyPr tIns="9144">
            <a:noAutofit/>
          </a:bodyPr>
          <a:lstStyle>
            <a:lvl1pPr marL="9144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Text Placeholder 2"/>
          <p:cNvSpPr>
            <a:spLocks noGrp="1"/>
          </p:cNvSpPr>
          <p:nvPr>
            <p:ph type="body" sz="quarter" idx="17"/>
          </p:nvPr>
        </p:nvSpPr>
        <p:spPr>
          <a:xfrm>
            <a:off x="13404850" y="6656832"/>
            <a:ext cx="6096000" cy="1024896"/>
          </a:xfrm>
        </p:spPr>
        <p:txBody>
          <a:bodyPr tIns="9144">
            <a:noAutofit/>
          </a:bodyPr>
          <a:lstStyle>
            <a:lvl1pPr marL="9144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03250" y="1616075"/>
            <a:ext cx="6096000" cy="47244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7004050" y="1616075"/>
            <a:ext cx="6096000" cy="47244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3404850" y="1616075"/>
            <a:ext cx="6096000" cy="47244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612647" y="8093075"/>
            <a:ext cx="6086603" cy="22613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25"/>
          </p:nvPr>
        </p:nvSpPr>
        <p:spPr>
          <a:xfrm>
            <a:off x="7008748" y="8093075"/>
            <a:ext cx="6086603" cy="22613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quarter" idx="26"/>
          </p:nvPr>
        </p:nvSpPr>
        <p:spPr>
          <a:xfrm>
            <a:off x="13404850" y="8093075"/>
            <a:ext cx="6086603" cy="22613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4" name="Holder 6">
            <a:extLst>
              <a:ext uri="{FF2B5EF4-FFF2-40B4-BE49-F238E27FC236}">
                <a16:creationId xmlns:a16="http://schemas.microsoft.com/office/drawing/2014/main" id="{3841B631-DE3A-054C-BEB3-1EC62C2722E4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3727C78-938D-224D-96B9-CA949CEA4A44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0E81E952-3750-AF46-9E5E-7A71D721F4C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9068313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AES Internal [4 Column Im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0F2D4D9A-7ED1-CF42-93AA-1F994AF30F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74883" cy="507831"/>
          </a:xfrm>
        </p:spPr>
        <p:txBody>
          <a:bodyPr/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12648" y="5303520"/>
            <a:ext cx="4486402" cy="855619"/>
          </a:xfrm>
        </p:spPr>
        <p:txBody>
          <a:bodyPr tIns="9144">
            <a:noAutofit/>
          </a:bodyPr>
          <a:lstStyle>
            <a:lvl1pPr marL="0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10211719" y="5303520"/>
            <a:ext cx="4486401" cy="855619"/>
          </a:xfrm>
        </p:spPr>
        <p:txBody>
          <a:bodyPr tIns="9144">
            <a:noAutofit/>
          </a:bodyPr>
          <a:lstStyle>
            <a:lvl1pPr marL="0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Text Placeholder 2"/>
          <p:cNvSpPr>
            <a:spLocks noGrp="1"/>
          </p:cNvSpPr>
          <p:nvPr>
            <p:ph type="body" sz="quarter" idx="17"/>
          </p:nvPr>
        </p:nvSpPr>
        <p:spPr>
          <a:xfrm>
            <a:off x="15011401" y="5303520"/>
            <a:ext cx="4486401" cy="855619"/>
          </a:xfrm>
        </p:spPr>
        <p:txBody>
          <a:bodyPr tIns="9144">
            <a:noAutofit/>
          </a:bodyPr>
          <a:lstStyle>
            <a:lvl1pPr marL="0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2"/>
          <p:cNvSpPr>
            <a:spLocks noGrp="1"/>
          </p:cNvSpPr>
          <p:nvPr>
            <p:ph type="body" sz="quarter" idx="22"/>
          </p:nvPr>
        </p:nvSpPr>
        <p:spPr>
          <a:xfrm>
            <a:off x="5405982" y="5303520"/>
            <a:ext cx="4486401" cy="855619"/>
          </a:xfrm>
        </p:spPr>
        <p:txBody>
          <a:bodyPr tIns="9144">
            <a:noAutofit/>
          </a:bodyPr>
          <a:lstStyle>
            <a:lvl1pPr marL="0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03250" y="1616075"/>
            <a:ext cx="4482608" cy="3262904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5403850" y="1616075"/>
            <a:ext cx="4482608" cy="3262904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0204450" y="1616075"/>
            <a:ext cx="4482608" cy="3262904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5005050" y="1616075"/>
            <a:ext cx="4482608" cy="3262904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30"/>
          </p:nvPr>
        </p:nvSpPr>
        <p:spPr>
          <a:xfrm>
            <a:off x="603251" y="6569075"/>
            <a:ext cx="4495800" cy="35814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quarter" idx="31"/>
          </p:nvPr>
        </p:nvSpPr>
        <p:spPr>
          <a:xfrm>
            <a:off x="5403850" y="6569075"/>
            <a:ext cx="4495800" cy="35814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32"/>
          </p:nvPr>
        </p:nvSpPr>
        <p:spPr>
          <a:xfrm>
            <a:off x="10204450" y="6569075"/>
            <a:ext cx="4495800" cy="35814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33"/>
          </p:nvPr>
        </p:nvSpPr>
        <p:spPr>
          <a:xfrm>
            <a:off x="15005049" y="6569075"/>
            <a:ext cx="4495800" cy="35814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5" name="Holder 6">
            <a:extLst>
              <a:ext uri="{FF2B5EF4-FFF2-40B4-BE49-F238E27FC236}">
                <a16:creationId xmlns:a16="http://schemas.microsoft.com/office/drawing/2014/main" id="{4D0C2D1C-762F-E64A-9B16-8A22CF3C5C39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388446B-2E4C-C74E-9626-F961551B1824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637D1571-BC30-3B41-9A83-6496F9E510DC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23165603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 AES Internal [4 Column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8224A641-2BB8-7B47-AC99-0F8CB7D517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Text Placeholder 3"/>
          <p:cNvSpPr>
            <a:spLocks noGrp="1"/>
          </p:cNvSpPr>
          <p:nvPr>
            <p:ph type="body" sz="quarter" idx="32"/>
          </p:nvPr>
        </p:nvSpPr>
        <p:spPr>
          <a:xfrm>
            <a:off x="10217150" y="6719801"/>
            <a:ext cx="4449826" cy="3611880"/>
          </a:xfrm>
        </p:spPr>
        <p:txBody>
          <a:bodyPr>
            <a:noAutofit/>
          </a:bodyPr>
          <a:lstStyle>
            <a:lvl1pPr marL="731520" indent="-731520"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 kern="1200" spc="-1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spcBef>
                <a:spcPts val="0"/>
              </a:spcBef>
              <a:spcAft>
                <a:spcPts val="800"/>
              </a:spcAft>
              <a:buFont typeface="System Font Regular"/>
              <a:buNone/>
              <a:defRPr sz="2400" kern="1200" spc="-10"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31520" indent="0">
              <a:spcBef>
                <a:spcPts val="800"/>
              </a:spcBef>
              <a:spcAft>
                <a:spcPts val="800"/>
              </a:spcAft>
              <a:buFont typeface="System Font Regular"/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81725" cy="507831"/>
          </a:xfrm>
        </p:spPr>
        <p:txBody>
          <a:bodyPr/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12648" y="1609344"/>
            <a:ext cx="4486402" cy="1702004"/>
          </a:xfrm>
        </p:spPr>
        <p:txBody>
          <a:bodyPr tIns="9144">
            <a:noAutofit/>
          </a:bodyPr>
          <a:lstStyle>
            <a:lvl1pPr marL="9144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10217151" y="1609344"/>
            <a:ext cx="4449825" cy="1702004"/>
          </a:xfrm>
        </p:spPr>
        <p:txBody>
          <a:bodyPr tIns="9144">
            <a:noAutofit/>
          </a:bodyPr>
          <a:lstStyle>
            <a:lvl1pPr marL="9144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Text Placeholder 2"/>
          <p:cNvSpPr>
            <a:spLocks noGrp="1"/>
          </p:cNvSpPr>
          <p:nvPr>
            <p:ph type="body" sz="quarter" idx="17"/>
          </p:nvPr>
        </p:nvSpPr>
        <p:spPr>
          <a:xfrm>
            <a:off x="15005050" y="1609344"/>
            <a:ext cx="4489958" cy="1702004"/>
          </a:xfrm>
        </p:spPr>
        <p:txBody>
          <a:bodyPr tIns="9144">
            <a:noAutofit/>
          </a:bodyPr>
          <a:lstStyle>
            <a:lvl1pPr marL="9144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2"/>
          <p:cNvSpPr>
            <a:spLocks noGrp="1"/>
          </p:cNvSpPr>
          <p:nvPr>
            <p:ph type="body" sz="quarter" idx="22"/>
          </p:nvPr>
        </p:nvSpPr>
        <p:spPr>
          <a:xfrm>
            <a:off x="5449824" y="1609344"/>
            <a:ext cx="4449826" cy="1702004"/>
          </a:xfrm>
        </p:spPr>
        <p:txBody>
          <a:bodyPr tIns="9144">
            <a:noAutofit/>
          </a:bodyPr>
          <a:lstStyle>
            <a:lvl1pPr marL="9144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3"/>
          <p:cNvSpPr>
            <a:spLocks noGrp="1"/>
          </p:cNvSpPr>
          <p:nvPr>
            <p:ph type="body" sz="quarter" idx="33"/>
          </p:nvPr>
        </p:nvSpPr>
        <p:spPr>
          <a:xfrm>
            <a:off x="5449824" y="6719801"/>
            <a:ext cx="4449826" cy="3611880"/>
          </a:xfrm>
        </p:spPr>
        <p:txBody>
          <a:bodyPr>
            <a:noAutofit/>
          </a:bodyPr>
          <a:lstStyle>
            <a:lvl1pPr marL="731520" indent="-731520"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 kern="1200" spc="-1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spcBef>
                <a:spcPts val="0"/>
              </a:spcBef>
              <a:spcAft>
                <a:spcPts val="800"/>
              </a:spcAft>
              <a:buFont typeface="System Font Regular"/>
              <a:buNone/>
              <a:defRPr sz="2400" kern="1200" spc="-10"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31520" indent="0">
              <a:spcBef>
                <a:spcPts val="800"/>
              </a:spcBef>
              <a:spcAft>
                <a:spcPts val="800"/>
              </a:spcAft>
              <a:buFont typeface="System Font Regular"/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8" name="Text Placeholder 3"/>
          <p:cNvSpPr>
            <a:spLocks noGrp="1"/>
          </p:cNvSpPr>
          <p:nvPr>
            <p:ph type="body" sz="quarter" idx="34"/>
          </p:nvPr>
        </p:nvSpPr>
        <p:spPr>
          <a:xfrm>
            <a:off x="612648" y="6719801"/>
            <a:ext cx="4486402" cy="3611880"/>
          </a:xfrm>
        </p:spPr>
        <p:txBody>
          <a:bodyPr>
            <a:noAutofit/>
          </a:bodyPr>
          <a:lstStyle>
            <a:lvl1pPr marL="731520" indent="-731520"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 kern="1200" spc="-1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spcBef>
                <a:spcPts val="0"/>
              </a:spcBef>
              <a:spcAft>
                <a:spcPts val="800"/>
              </a:spcAft>
              <a:buFont typeface="System Font Regular"/>
              <a:buNone/>
              <a:defRPr sz="2400" kern="1200" spc="-10"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31520" indent="0">
              <a:spcBef>
                <a:spcPts val="800"/>
              </a:spcBef>
              <a:spcAft>
                <a:spcPts val="800"/>
              </a:spcAft>
              <a:buFont typeface="System Font Regular"/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42" name="Text Placeholder 3"/>
          <p:cNvSpPr>
            <a:spLocks noGrp="1"/>
          </p:cNvSpPr>
          <p:nvPr>
            <p:ph type="body" sz="quarter" idx="35"/>
          </p:nvPr>
        </p:nvSpPr>
        <p:spPr>
          <a:xfrm>
            <a:off x="15005050" y="6719801"/>
            <a:ext cx="4489958" cy="3611880"/>
          </a:xfrm>
        </p:spPr>
        <p:txBody>
          <a:bodyPr>
            <a:noAutofit/>
          </a:bodyPr>
          <a:lstStyle>
            <a:lvl1pPr marL="731520" indent="-731520"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 kern="1200" spc="-1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spcBef>
                <a:spcPts val="0"/>
              </a:spcBef>
              <a:spcAft>
                <a:spcPts val="800"/>
              </a:spcAft>
              <a:buFont typeface="System Font Regular"/>
              <a:buNone/>
              <a:defRPr sz="2400" kern="1200" spc="-10"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31520" indent="0">
              <a:spcBef>
                <a:spcPts val="800"/>
              </a:spcBef>
              <a:spcAft>
                <a:spcPts val="800"/>
              </a:spcAft>
              <a:buFont typeface="System Font Regular"/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30"/>
          </p:nvPr>
        </p:nvSpPr>
        <p:spPr>
          <a:xfrm>
            <a:off x="603251" y="3673475"/>
            <a:ext cx="4495800" cy="24384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31"/>
          </p:nvPr>
        </p:nvSpPr>
        <p:spPr>
          <a:xfrm>
            <a:off x="5403850" y="3673475"/>
            <a:ext cx="4495800" cy="24384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9" name="Text Placeholder 3"/>
          <p:cNvSpPr>
            <a:spLocks noGrp="1"/>
          </p:cNvSpPr>
          <p:nvPr>
            <p:ph type="body" sz="quarter" idx="37"/>
          </p:nvPr>
        </p:nvSpPr>
        <p:spPr>
          <a:xfrm>
            <a:off x="10204450" y="3673475"/>
            <a:ext cx="4495800" cy="24384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0" name="Text Placeholder 3"/>
          <p:cNvSpPr>
            <a:spLocks noGrp="1"/>
          </p:cNvSpPr>
          <p:nvPr>
            <p:ph type="body" sz="quarter" idx="38"/>
          </p:nvPr>
        </p:nvSpPr>
        <p:spPr>
          <a:xfrm>
            <a:off x="15005049" y="3673475"/>
            <a:ext cx="4495800" cy="24384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7" name="Holder 6">
            <a:extLst>
              <a:ext uri="{FF2B5EF4-FFF2-40B4-BE49-F238E27FC236}">
                <a16:creationId xmlns:a16="http://schemas.microsoft.com/office/drawing/2014/main" id="{1FE7E869-D391-4942-8A29-25354FE41D10}"/>
              </a:ext>
            </a:extLst>
          </p:cNvPr>
          <p:cNvSpPr>
            <a:spLocks noGrp="1"/>
          </p:cNvSpPr>
          <p:nvPr>
            <p:ph type="sldNum" sz="quarter" idx="39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9198038-C52C-8B40-9EFE-829079A269E3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E924F0BE-BF87-9345-BE27-820B6901D9B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35195493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AES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343C2C62-06BE-7146-AD66-48D6656A94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98950" y="9702800"/>
            <a:ext cx="2551113" cy="995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94CA5C98-84D1-A54A-B965-22CCBCD473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3090863"/>
            <a:ext cx="189372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13404848" y="630936"/>
            <a:ext cx="4454527" cy="246888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2203704" y="3282696"/>
            <a:ext cx="7991856" cy="7379208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11236072" y="7952379"/>
            <a:ext cx="8315650" cy="630942"/>
          </a:xfrm>
        </p:spPr>
        <p:txBody>
          <a:bodyPr>
            <a:noAutofit/>
          </a:bodyPr>
          <a:lstStyle>
            <a:lvl1pPr marL="0">
              <a:spcBef>
                <a:spcPts val="60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  <a:lvl2pPr>
              <a:defRPr>
                <a:latin typeface="Arial" charset="0"/>
                <a:ea typeface="Arial" charset="0"/>
                <a:cs typeface="Arial" charset="0"/>
              </a:defRPr>
            </a:lvl2pPr>
            <a:lvl3pPr>
              <a:defRPr>
                <a:latin typeface="Arial" charset="0"/>
                <a:ea typeface="Arial" charset="0"/>
                <a:cs typeface="Arial" charset="0"/>
              </a:defRPr>
            </a:lvl3pPr>
            <a:lvl4pPr>
              <a:defRPr>
                <a:latin typeface="Arial" charset="0"/>
                <a:ea typeface="Arial" charset="0"/>
                <a:cs typeface="Arial" charset="0"/>
              </a:defRPr>
            </a:lvl4pPr>
            <a:lvl5pPr>
              <a:defRPr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244725" y="1156871"/>
            <a:ext cx="7950834" cy="1068804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  <a:lvl2pPr>
              <a:defRPr>
                <a:latin typeface="Arial" charset="0"/>
                <a:ea typeface="Arial" charset="0"/>
                <a:cs typeface="Arial" charset="0"/>
              </a:defRPr>
            </a:lvl2pPr>
            <a:lvl3pPr>
              <a:defRPr>
                <a:latin typeface="Arial" charset="0"/>
                <a:ea typeface="Arial" charset="0"/>
                <a:cs typeface="Arial" charset="0"/>
              </a:defRPr>
            </a:lvl3pPr>
            <a:lvl4pPr>
              <a:defRPr>
                <a:latin typeface="Arial" charset="0"/>
                <a:ea typeface="Arial" charset="0"/>
                <a:cs typeface="Arial" charset="0"/>
              </a:defRPr>
            </a:lvl4pPr>
            <a:lvl5pPr>
              <a:defRPr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1236072" y="4425182"/>
            <a:ext cx="8264778" cy="3247043"/>
          </a:xfrm>
          <a:prstGeom prst="rect">
            <a:avLst/>
          </a:prstGeom>
        </p:spPr>
        <p:txBody>
          <a:bodyPr/>
          <a:lstStyle>
            <a:lvl1pPr marL="0" marR="5080" algn="l">
              <a:lnSpc>
                <a:spcPts val="8240"/>
              </a:lnSpc>
              <a:spcBef>
                <a:spcPts val="0"/>
              </a:spcBef>
              <a:defRPr sz="7200" b="0" i="0" kern="1200" spc="-10" baseline="0">
                <a:solidFill>
                  <a:srgbClr val="01020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Holder 6">
            <a:extLst>
              <a:ext uri="{FF2B5EF4-FFF2-40B4-BE49-F238E27FC236}">
                <a16:creationId xmlns:a16="http://schemas.microsoft.com/office/drawing/2014/main" id="{EB295A4C-AB9B-CD49-BF80-245706D8607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9216688" y="630238"/>
            <a:ext cx="284162" cy="153987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>
              <a:defRPr sz="1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4298B24-860E-3B4A-B2C4-91208C1AA631}" type="slidenum">
              <a:rPr lang="en-US" altLang="en-US"/>
              <a:pPr/>
              <a:t>‹Nº›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38777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8.2  Image L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A picture containing wheel&#10;&#10;Description automatically generated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D3BD665E-F991-4AAF-9D6E-F4FAA7CD97C8}"/>
              </a:ext>
            </a:extLst>
          </p:cNvPr>
          <p:cNvGrpSpPr/>
          <p:nvPr userDrawn="1"/>
        </p:nvGrpSpPr>
        <p:grpSpPr>
          <a:xfrm>
            <a:off x="612775" y="1808163"/>
            <a:ext cx="18888075" cy="328613"/>
            <a:chOff x="612775" y="1463675"/>
            <a:chExt cx="18888075" cy="328613"/>
          </a:xfrm>
        </p:grpSpPr>
        <p:pic>
          <p:nvPicPr>
            <p:cNvPr id="10" name="Picture 3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2775" y="1536700"/>
              <a:ext cx="18888075" cy="198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2" name="Group 5"/>
            <p:cNvGrpSpPr>
              <a:grpSpLocks/>
            </p:cNvGrpSpPr>
            <p:nvPr/>
          </p:nvGrpSpPr>
          <p:grpSpPr bwMode="auto">
            <a:xfrm>
              <a:off x="6686550" y="1463675"/>
              <a:ext cx="6724650" cy="328613"/>
              <a:chOff x="6686423" y="1463675"/>
              <a:chExt cx="6724777" cy="329233"/>
            </a:xfrm>
          </p:grpSpPr>
          <p:sp>
            <p:nvSpPr>
              <p:cNvPr id="13" name="Rectangle 12"/>
              <p:cNvSpPr/>
              <p:nvPr/>
            </p:nvSpPr>
            <p:spPr>
              <a:xfrm>
                <a:off x="13085757" y="1463675"/>
                <a:ext cx="325443" cy="30537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6686423" y="1487533"/>
                <a:ext cx="325444" cy="30537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</p:grpSp>
      <p:sp>
        <p:nvSpPr>
          <p:cNvPr id="34" name="Picture Placeholder 3">
            <a:extLst>
              <a:ext uri="{FF2B5EF4-FFF2-40B4-BE49-F238E27FC236}">
                <a16:creationId xmlns:a16="http://schemas.microsoft.com/office/drawing/2014/main" id="{72645D3C-945F-7947-B2DC-272EF346B36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055259" y="2314131"/>
            <a:ext cx="6036536" cy="3685032"/>
          </a:xfrm>
        </p:spPr>
      </p:sp>
      <p:sp>
        <p:nvSpPr>
          <p:cNvPr id="35" name="Picture Placeholder 9">
            <a:extLst>
              <a:ext uri="{FF2B5EF4-FFF2-40B4-BE49-F238E27FC236}">
                <a16:creationId xmlns:a16="http://schemas.microsoft.com/office/drawing/2014/main" id="{4017C0DA-291E-6847-8F5C-EDF95F988B6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3457964" y="2314131"/>
            <a:ext cx="6036536" cy="3685032"/>
          </a:xfrm>
        </p:spPr>
      </p:sp>
      <p:sp>
        <p:nvSpPr>
          <p:cNvPr id="37" name="Slide Number Placeholder 8">
            <a:extLst>
              <a:ext uri="{FF2B5EF4-FFF2-40B4-BE49-F238E27FC236}">
                <a16:creationId xmlns:a16="http://schemas.microsoft.com/office/drawing/2014/main" id="{72C16AC1-053F-6944-BAB2-1034576AAE44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A312D25F-36EA-1846-9121-94D6AEC622FE}" type="slidenum">
              <a:rPr lang="en-US" smtClean="0"/>
              <a:pPr>
                <a:defRPr/>
              </a:pPr>
              <a:t>‹Nº›</a:t>
            </a:fld>
            <a:endParaRPr lang="en-US" dirty="0"/>
          </a:p>
        </p:txBody>
      </p:sp>
      <p:sp>
        <p:nvSpPr>
          <p:cNvPr id="38" name="Picture Placeholder 1">
            <a:extLst>
              <a:ext uri="{FF2B5EF4-FFF2-40B4-BE49-F238E27FC236}">
                <a16:creationId xmlns:a16="http://schemas.microsoft.com/office/drawing/2014/main" id="{6C68B3C1-5B96-E649-8956-E9F17A7B0B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" y="2314131"/>
            <a:ext cx="6036536" cy="3685032"/>
          </a:xfrm>
        </p:spPr>
      </p:sp>
      <p:sp>
        <p:nvSpPr>
          <p:cNvPr id="40" name="Text Placeholder 2">
            <a:extLst>
              <a:ext uri="{FF2B5EF4-FFF2-40B4-BE49-F238E27FC236}">
                <a16:creationId xmlns:a16="http://schemas.microsoft.com/office/drawing/2014/main" id="{7830AE5A-3C00-7D4F-A226-49CA4C4B6000}"/>
              </a:ext>
            </a:extLst>
          </p:cNvPr>
          <p:cNvSpPr txBox="1">
            <a:spLocks/>
          </p:cNvSpPr>
          <p:nvPr userDrawn="1"/>
        </p:nvSpPr>
        <p:spPr bwMode="auto">
          <a:xfrm>
            <a:off x="612648" y="6405452"/>
            <a:ext cx="6086602" cy="1024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9144" rIns="0" bIns="0" numCol="1" anchor="t" anchorCtr="0" compatLnSpc="1">
            <a:prstTxWarp prst="textNoShape">
              <a:avLst/>
            </a:prstTxWarp>
            <a:noAutofit/>
          </a:bodyPr>
          <a:lstStyle>
            <a:lvl1pPr marL="9144" algn="l" rtl="0" eaLnBrk="1" fontAlgn="base" hangingPunct="1">
              <a:lnSpc>
                <a:spcPts val="6600"/>
              </a:lnSpc>
              <a:spcBef>
                <a:spcPts val="0"/>
              </a:spcBef>
              <a:spcAft>
                <a:spcPct val="0"/>
              </a:spcAft>
              <a:defRPr sz="7000" kern="1200" spc="-10" baseline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9144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3716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18288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7200" dirty="0"/>
              <a:t>Title</a:t>
            </a:r>
          </a:p>
        </p:txBody>
      </p:sp>
      <p:sp>
        <p:nvSpPr>
          <p:cNvPr id="41" name="Text Placeholder 3">
            <a:extLst>
              <a:ext uri="{FF2B5EF4-FFF2-40B4-BE49-F238E27FC236}">
                <a16:creationId xmlns:a16="http://schemas.microsoft.com/office/drawing/2014/main" id="{97CA4596-F8E8-F143-989A-4CFF48AC43E0}"/>
              </a:ext>
            </a:extLst>
          </p:cNvPr>
          <p:cNvSpPr txBox="1">
            <a:spLocks/>
          </p:cNvSpPr>
          <p:nvPr userDrawn="1"/>
        </p:nvSpPr>
        <p:spPr>
          <a:xfrm>
            <a:off x="612647" y="7841695"/>
            <a:ext cx="6086603" cy="2107979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fontAlgn="base" hangingPunct="1">
              <a:spcBef>
                <a:spcPts val="0"/>
              </a:spcBef>
              <a:spcAft>
                <a:spcPts val="80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1pPr>
            <a:lvl2pPr marL="457200" indent="-457200" algn="l" rtl="0" eaLnBrk="1" fontAlgn="base" hangingPunct="1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2pPr>
            <a:lvl3pPr marL="804672" indent="-342900" algn="l" rtl="0" eaLnBrk="1" fontAlgn="base" hangingPunct="1">
              <a:spcBef>
                <a:spcPct val="20000"/>
              </a:spcBef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3pPr>
            <a:lvl4pPr marL="1371600" algn="l" rtl="0" eaLnBrk="1" fontAlgn="base" hangingPunct="1">
              <a:spcBef>
                <a:spcPct val="20000"/>
              </a:spcBef>
              <a:spcAft>
                <a:spcPct val="0"/>
              </a:spcAft>
              <a:defRPr sz="165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4pPr>
            <a:lvl5pPr marL="1828800" algn="l" rtl="0" eaLnBrk="1" fontAlgn="base" hangingPunct="1">
              <a:spcBef>
                <a:spcPct val="20000"/>
              </a:spcBef>
              <a:spcAft>
                <a:spcPct val="0"/>
              </a:spcAft>
              <a:defRPr sz="165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 kern="0" dirty="0"/>
              <a:t>Click to edit Master text styles</a:t>
            </a:r>
          </a:p>
          <a:p>
            <a:pPr lvl="1"/>
            <a:r>
              <a:rPr lang="en-US" sz="3000" kern="0" dirty="0"/>
              <a:t>Second level</a:t>
            </a:r>
          </a:p>
          <a:p>
            <a:pPr lvl="2"/>
            <a:r>
              <a:rPr lang="en-US" sz="3000" kern="0" dirty="0"/>
              <a:t>Third level</a:t>
            </a:r>
          </a:p>
        </p:txBody>
      </p:sp>
      <p:sp>
        <p:nvSpPr>
          <p:cNvPr id="42" name="Text Placeholder 2">
            <a:extLst>
              <a:ext uri="{FF2B5EF4-FFF2-40B4-BE49-F238E27FC236}">
                <a16:creationId xmlns:a16="http://schemas.microsoft.com/office/drawing/2014/main" id="{55A259C9-8A66-A144-9BF6-921FDA07BF95}"/>
              </a:ext>
            </a:extLst>
          </p:cNvPr>
          <p:cNvSpPr txBox="1">
            <a:spLocks/>
          </p:cNvSpPr>
          <p:nvPr userDrawn="1"/>
        </p:nvSpPr>
        <p:spPr bwMode="auto">
          <a:xfrm>
            <a:off x="7055259" y="6405452"/>
            <a:ext cx="6086602" cy="1024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9144" rIns="0" bIns="0" numCol="1" anchor="t" anchorCtr="0" compatLnSpc="1">
            <a:prstTxWarp prst="textNoShape">
              <a:avLst/>
            </a:prstTxWarp>
            <a:noAutofit/>
          </a:bodyPr>
          <a:lstStyle>
            <a:lvl1pPr marL="9144" algn="l" rtl="0" eaLnBrk="1" fontAlgn="base" hangingPunct="1">
              <a:lnSpc>
                <a:spcPts val="6600"/>
              </a:lnSpc>
              <a:spcBef>
                <a:spcPts val="0"/>
              </a:spcBef>
              <a:spcAft>
                <a:spcPct val="0"/>
              </a:spcAft>
              <a:defRPr sz="7000" kern="1200" spc="-10" baseline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9144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3716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18288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7200" dirty="0"/>
              <a:t>Title</a:t>
            </a:r>
          </a:p>
        </p:txBody>
      </p:sp>
      <p:sp>
        <p:nvSpPr>
          <p:cNvPr id="43" name="Text Placeholder 3">
            <a:extLst>
              <a:ext uri="{FF2B5EF4-FFF2-40B4-BE49-F238E27FC236}">
                <a16:creationId xmlns:a16="http://schemas.microsoft.com/office/drawing/2014/main" id="{A1F3EB49-7000-A042-9157-49FAFF5A22FF}"/>
              </a:ext>
            </a:extLst>
          </p:cNvPr>
          <p:cNvSpPr txBox="1">
            <a:spLocks/>
          </p:cNvSpPr>
          <p:nvPr userDrawn="1"/>
        </p:nvSpPr>
        <p:spPr>
          <a:xfrm>
            <a:off x="7055258" y="7841695"/>
            <a:ext cx="6086603" cy="2107979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fontAlgn="base" hangingPunct="1">
              <a:spcBef>
                <a:spcPts val="0"/>
              </a:spcBef>
              <a:spcAft>
                <a:spcPts val="80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1pPr>
            <a:lvl2pPr marL="457200" indent="-457200" algn="l" rtl="0" eaLnBrk="1" fontAlgn="base" hangingPunct="1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2pPr>
            <a:lvl3pPr marL="804672" indent="-342900" algn="l" rtl="0" eaLnBrk="1" fontAlgn="base" hangingPunct="1">
              <a:spcBef>
                <a:spcPct val="20000"/>
              </a:spcBef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3pPr>
            <a:lvl4pPr marL="1371600" algn="l" rtl="0" eaLnBrk="1" fontAlgn="base" hangingPunct="1">
              <a:spcBef>
                <a:spcPct val="20000"/>
              </a:spcBef>
              <a:spcAft>
                <a:spcPct val="0"/>
              </a:spcAft>
              <a:defRPr sz="165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4pPr>
            <a:lvl5pPr marL="1828800" algn="l" rtl="0" eaLnBrk="1" fontAlgn="base" hangingPunct="1">
              <a:spcBef>
                <a:spcPct val="20000"/>
              </a:spcBef>
              <a:spcAft>
                <a:spcPct val="0"/>
              </a:spcAft>
              <a:defRPr sz="165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 kern="0" dirty="0"/>
              <a:t>Click to edit Master text styles</a:t>
            </a:r>
          </a:p>
          <a:p>
            <a:pPr lvl="1"/>
            <a:r>
              <a:rPr lang="en-US" sz="3000" kern="0" dirty="0"/>
              <a:t>Second level</a:t>
            </a:r>
          </a:p>
          <a:p>
            <a:pPr lvl="2"/>
            <a:r>
              <a:rPr lang="en-US" sz="3000" kern="0" dirty="0"/>
              <a:t>Third level</a:t>
            </a:r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A39616AF-8942-0343-98C5-C7A8E7322461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3404852" y="6405452"/>
            <a:ext cx="6086602" cy="1024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9144" rIns="0" bIns="0" numCol="1" anchor="t" anchorCtr="0" compatLnSpc="1">
            <a:prstTxWarp prst="textNoShape">
              <a:avLst/>
            </a:prstTxWarp>
            <a:noAutofit/>
          </a:bodyPr>
          <a:lstStyle>
            <a:lvl1pPr marL="9144" algn="l" rtl="0" eaLnBrk="1" fontAlgn="base" hangingPunct="1">
              <a:lnSpc>
                <a:spcPts val="6600"/>
              </a:lnSpc>
              <a:spcBef>
                <a:spcPts val="0"/>
              </a:spcBef>
              <a:spcAft>
                <a:spcPct val="0"/>
              </a:spcAft>
              <a:defRPr sz="7000" kern="1200" spc="-10" baseline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9144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3716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18288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7200" dirty="0"/>
              <a:t>Title</a:t>
            </a:r>
          </a:p>
        </p:txBody>
      </p:sp>
      <p:sp>
        <p:nvSpPr>
          <p:cNvPr id="45" name="Text Placeholder 3">
            <a:extLst>
              <a:ext uri="{FF2B5EF4-FFF2-40B4-BE49-F238E27FC236}">
                <a16:creationId xmlns:a16="http://schemas.microsoft.com/office/drawing/2014/main" id="{A1C4B6BB-8A36-6240-918A-C0FCD7806204}"/>
              </a:ext>
            </a:extLst>
          </p:cNvPr>
          <p:cNvSpPr txBox="1">
            <a:spLocks/>
          </p:cNvSpPr>
          <p:nvPr userDrawn="1"/>
        </p:nvSpPr>
        <p:spPr>
          <a:xfrm>
            <a:off x="13404851" y="7841695"/>
            <a:ext cx="6086603" cy="2107979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fontAlgn="base" hangingPunct="1">
              <a:spcBef>
                <a:spcPts val="0"/>
              </a:spcBef>
              <a:spcAft>
                <a:spcPts val="80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1pPr>
            <a:lvl2pPr marL="457200" indent="-457200" algn="l" rtl="0" eaLnBrk="1" fontAlgn="base" hangingPunct="1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2pPr>
            <a:lvl3pPr marL="804672" indent="-342900" algn="l" rtl="0" eaLnBrk="1" fontAlgn="base" hangingPunct="1">
              <a:spcBef>
                <a:spcPct val="20000"/>
              </a:spcBef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3pPr>
            <a:lvl4pPr marL="1371600" algn="l" rtl="0" eaLnBrk="1" fontAlgn="base" hangingPunct="1">
              <a:spcBef>
                <a:spcPct val="20000"/>
              </a:spcBef>
              <a:spcAft>
                <a:spcPct val="0"/>
              </a:spcAft>
              <a:defRPr sz="165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4pPr>
            <a:lvl5pPr marL="1828800" algn="l" rtl="0" eaLnBrk="1" fontAlgn="base" hangingPunct="1">
              <a:spcBef>
                <a:spcPct val="20000"/>
              </a:spcBef>
              <a:spcAft>
                <a:spcPct val="0"/>
              </a:spcAft>
              <a:defRPr sz="165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 kern="0" dirty="0"/>
              <a:t>Click to edit Master text styles</a:t>
            </a:r>
          </a:p>
          <a:p>
            <a:pPr lvl="1"/>
            <a:r>
              <a:rPr lang="en-US" sz="3000" kern="0" dirty="0"/>
              <a:t>Second level</a:t>
            </a:r>
          </a:p>
          <a:p>
            <a:pPr lvl="2"/>
            <a:r>
              <a:rPr lang="en-US" sz="3000" kern="0" dirty="0"/>
              <a:t>Third level</a:t>
            </a:r>
          </a:p>
        </p:txBody>
      </p:sp>
      <p:sp>
        <p:nvSpPr>
          <p:cNvPr id="46" name="Text Placeholder 6">
            <a:extLst>
              <a:ext uri="{FF2B5EF4-FFF2-40B4-BE49-F238E27FC236}">
                <a16:creationId xmlns:a16="http://schemas.microsoft.com/office/drawing/2014/main" id="{B753494E-89E1-1048-A00D-457FF35903D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2775" y="502919"/>
            <a:ext cx="18881725" cy="1113155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FE0747E4-B019-C84B-89B9-97BF4D59DD5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0478141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 AES Internal [6 Column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DB17C348-73EC-E248-8EE3-49C3496E96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 Placeholder 3"/>
          <p:cNvSpPr>
            <a:spLocks noGrp="1"/>
          </p:cNvSpPr>
          <p:nvPr>
            <p:ph type="body" sz="quarter" idx="36"/>
          </p:nvPr>
        </p:nvSpPr>
        <p:spPr>
          <a:xfrm>
            <a:off x="13404850" y="2987676"/>
            <a:ext cx="6091302" cy="26670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81725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12647" y="1554480"/>
            <a:ext cx="6086601" cy="987963"/>
          </a:xfrm>
        </p:spPr>
        <p:txBody>
          <a:bodyPr tIns="64008">
            <a:noAutofit/>
          </a:bodyPr>
          <a:lstStyle>
            <a:lvl1pPr marL="0">
              <a:lnSpc>
                <a:spcPct val="100000"/>
              </a:lnSpc>
              <a:spcBef>
                <a:spcPts val="50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5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7004049" y="1554480"/>
            <a:ext cx="6095999" cy="987963"/>
          </a:xfrm>
        </p:spPr>
        <p:txBody>
          <a:bodyPr tIns="64008">
            <a:noAutofit/>
          </a:bodyPr>
          <a:lstStyle>
            <a:lvl1pPr marL="0">
              <a:lnSpc>
                <a:spcPct val="100000"/>
              </a:lnSpc>
              <a:spcBef>
                <a:spcPts val="50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Text Placeholder 2"/>
          <p:cNvSpPr>
            <a:spLocks noGrp="1"/>
          </p:cNvSpPr>
          <p:nvPr>
            <p:ph type="body" sz="quarter" idx="17"/>
          </p:nvPr>
        </p:nvSpPr>
        <p:spPr>
          <a:xfrm>
            <a:off x="13404850" y="1554480"/>
            <a:ext cx="6090158" cy="987963"/>
          </a:xfrm>
        </p:spPr>
        <p:txBody>
          <a:bodyPr tIns="64008">
            <a:noAutofit/>
          </a:bodyPr>
          <a:lstStyle>
            <a:lvl1pPr marL="0">
              <a:lnSpc>
                <a:spcPct val="100000"/>
              </a:lnSpc>
              <a:spcBef>
                <a:spcPts val="50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2"/>
          <p:cNvSpPr>
            <a:spLocks noGrp="1"/>
          </p:cNvSpPr>
          <p:nvPr>
            <p:ph type="body" sz="quarter" idx="22"/>
          </p:nvPr>
        </p:nvSpPr>
        <p:spPr>
          <a:xfrm>
            <a:off x="612647" y="6217920"/>
            <a:ext cx="6086601" cy="987963"/>
          </a:xfrm>
        </p:spPr>
        <p:txBody>
          <a:bodyPr tIns="64008">
            <a:noAutofit/>
          </a:bodyPr>
          <a:lstStyle>
            <a:lvl1pPr marL="0">
              <a:lnSpc>
                <a:spcPct val="100000"/>
              </a:lnSpc>
              <a:spcBef>
                <a:spcPts val="50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2"/>
          <p:cNvSpPr>
            <a:spLocks noGrp="1"/>
          </p:cNvSpPr>
          <p:nvPr>
            <p:ph type="body" sz="quarter" idx="25"/>
          </p:nvPr>
        </p:nvSpPr>
        <p:spPr>
          <a:xfrm>
            <a:off x="7004049" y="6217920"/>
            <a:ext cx="6095999" cy="987963"/>
          </a:xfrm>
        </p:spPr>
        <p:txBody>
          <a:bodyPr tIns="64008">
            <a:noAutofit/>
          </a:bodyPr>
          <a:lstStyle>
            <a:lvl1pPr marL="0">
              <a:lnSpc>
                <a:spcPct val="100000"/>
              </a:lnSpc>
              <a:spcBef>
                <a:spcPts val="50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7" name="Text Placeholder 2"/>
          <p:cNvSpPr>
            <a:spLocks noGrp="1"/>
          </p:cNvSpPr>
          <p:nvPr>
            <p:ph type="body" sz="quarter" idx="26"/>
          </p:nvPr>
        </p:nvSpPr>
        <p:spPr>
          <a:xfrm>
            <a:off x="13404850" y="6217920"/>
            <a:ext cx="6090158" cy="987963"/>
          </a:xfrm>
        </p:spPr>
        <p:txBody>
          <a:bodyPr tIns="64008">
            <a:noAutofit/>
          </a:bodyPr>
          <a:lstStyle>
            <a:lvl1pPr marL="0">
              <a:lnSpc>
                <a:spcPct val="100000"/>
              </a:lnSpc>
              <a:spcBef>
                <a:spcPts val="50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612647" y="2993137"/>
            <a:ext cx="6091302" cy="26670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7008748" y="2987676"/>
            <a:ext cx="6091302" cy="26670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37"/>
          </p:nvPr>
        </p:nvSpPr>
        <p:spPr>
          <a:xfrm>
            <a:off x="13395453" y="7630414"/>
            <a:ext cx="6091302" cy="26670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38"/>
          </p:nvPr>
        </p:nvSpPr>
        <p:spPr>
          <a:xfrm>
            <a:off x="603250" y="7635875"/>
            <a:ext cx="6091302" cy="26670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39"/>
          </p:nvPr>
        </p:nvSpPr>
        <p:spPr>
          <a:xfrm>
            <a:off x="6999351" y="7630414"/>
            <a:ext cx="6091302" cy="26670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7" name="Holder 6">
            <a:extLst>
              <a:ext uri="{FF2B5EF4-FFF2-40B4-BE49-F238E27FC236}">
                <a16:creationId xmlns:a16="http://schemas.microsoft.com/office/drawing/2014/main" id="{5D67D1AD-0A76-5741-AFCC-4CD914317D49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463475F-3714-F149-B016-3D210086E0E7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4AF987F2-663B-4247-B417-0204866E3FE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8729764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 AES Internal [6 Grid Im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9">
            <a:extLst>
              <a:ext uri="{FF2B5EF4-FFF2-40B4-BE49-F238E27FC236}">
                <a16:creationId xmlns:a16="http://schemas.microsoft.com/office/drawing/2014/main" id="{B808263A-A31A-7B4C-BE97-A971872B61EA}"/>
              </a:ext>
            </a:extLst>
          </p:cNvPr>
          <p:cNvSpPr>
            <a:spLocks/>
          </p:cNvSpPr>
          <p:nvPr/>
        </p:nvSpPr>
        <p:spPr bwMode="auto">
          <a:xfrm>
            <a:off x="6919913" y="5807075"/>
            <a:ext cx="6272212" cy="4216400"/>
          </a:xfrm>
          <a:custGeom>
            <a:avLst/>
            <a:gdLst>
              <a:gd name="T0" fmla="*/ 0 w 6272530"/>
              <a:gd name="T1" fmla="*/ 4216106 h 4217034"/>
              <a:gd name="T2" fmla="*/ 6271742 w 6272530"/>
              <a:gd name="T3" fmla="*/ 4216106 h 4217034"/>
              <a:gd name="T4" fmla="*/ 6271742 w 6272530"/>
              <a:gd name="T5" fmla="*/ 0 h 4217034"/>
              <a:gd name="T6" fmla="*/ 0 w 6272530"/>
              <a:gd name="T7" fmla="*/ 0 h 4217034"/>
              <a:gd name="T8" fmla="*/ 0 w 6272530"/>
              <a:gd name="T9" fmla="*/ 4216106 h 421703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272530" h="4217034">
                <a:moveTo>
                  <a:pt x="0" y="4216740"/>
                </a:moveTo>
                <a:lnTo>
                  <a:pt x="6272060" y="4216740"/>
                </a:lnTo>
                <a:lnTo>
                  <a:pt x="6272060" y="0"/>
                </a:lnTo>
                <a:lnTo>
                  <a:pt x="0" y="0"/>
                </a:lnTo>
                <a:lnTo>
                  <a:pt x="0" y="4216740"/>
                </a:lnTo>
                <a:close/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7" name="object 2">
            <a:extLst>
              <a:ext uri="{FF2B5EF4-FFF2-40B4-BE49-F238E27FC236}">
                <a16:creationId xmlns:a16="http://schemas.microsoft.com/office/drawing/2014/main" id="{A2AE5C88-A740-8944-8B79-66274D994CC4}"/>
              </a:ext>
            </a:extLst>
          </p:cNvPr>
          <p:cNvSpPr/>
          <p:nvPr/>
        </p:nvSpPr>
        <p:spPr>
          <a:xfrm>
            <a:off x="612775" y="1619250"/>
            <a:ext cx="6272213" cy="4216400"/>
          </a:xfrm>
          <a:custGeom>
            <a:avLst/>
            <a:gdLst/>
            <a:ahLst/>
            <a:cxnLst/>
            <a:rect l="l" t="t" r="r" b="b"/>
            <a:pathLst>
              <a:path w="6272530" h="4217035">
                <a:moveTo>
                  <a:pt x="0" y="4216740"/>
                </a:moveTo>
                <a:lnTo>
                  <a:pt x="6272060" y="4216740"/>
                </a:lnTo>
                <a:lnTo>
                  <a:pt x="6272060" y="0"/>
                </a:lnTo>
                <a:lnTo>
                  <a:pt x="0" y="0"/>
                </a:lnTo>
                <a:lnTo>
                  <a:pt x="0" y="4216740"/>
                </a:lnTo>
                <a:close/>
              </a:path>
            </a:pathLst>
          </a:custGeom>
          <a:solidFill>
            <a:srgbClr val="F5F5F5"/>
          </a:solidFill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spc="-10">
              <a:latin typeface="+mn-lt"/>
              <a:ea typeface="+mn-ea"/>
            </a:endParaRPr>
          </a:p>
        </p:txBody>
      </p:sp>
      <p:sp>
        <p:nvSpPr>
          <p:cNvPr id="23" name="object 4">
            <a:extLst>
              <a:ext uri="{FF2B5EF4-FFF2-40B4-BE49-F238E27FC236}">
                <a16:creationId xmlns:a16="http://schemas.microsoft.com/office/drawing/2014/main" id="{4273617D-A228-AE4C-8A27-9CCDC74924F6}"/>
              </a:ext>
            </a:extLst>
          </p:cNvPr>
          <p:cNvSpPr>
            <a:spLocks/>
          </p:cNvSpPr>
          <p:nvPr/>
        </p:nvSpPr>
        <p:spPr bwMode="auto">
          <a:xfrm>
            <a:off x="13198475" y="1619250"/>
            <a:ext cx="6272213" cy="4216400"/>
          </a:xfrm>
          <a:custGeom>
            <a:avLst/>
            <a:gdLst>
              <a:gd name="T0" fmla="*/ 0 w 6272530"/>
              <a:gd name="T1" fmla="*/ 4216105 h 4217035"/>
              <a:gd name="T2" fmla="*/ 6271743 w 6272530"/>
              <a:gd name="T3" fmla="*/ 4216105 h 4217035"/>
              <a:gd name="T4" fmla="*/ 6271743 w 6272530"/>
              <a:gd name="T5" fmla="*/ 0 h 4217035"/>
              <a:gd name="T6" fmla="*/ 0 w 6272530"/>
              <a:gd name="T7" fmla="*/ 0 h 4217035"/>
              <a:gd name="T8" fmla="*/ 0 w 6272530"/>
              <a:gd name="T9" fmla="*/ 4216105 h 421703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272530" h="4217035">
                <a:moveTo>
                  <a:pt x="0" y="4216740"/>
                </a:moveTo>
                <a:lnTo>
                  <a:pt x="6272060" y="4216740"/>
                </a:lnTo>
                <a:lnTo>
                  <a:pt x="6272060" y="0"/>
                </a:lnTo>
                <a:lnTo>
                  <a:pt x="0" y="0"/>
                </a:lnTo>
                <a:lnTo>
                  <a:pt x="0" y="4216740"/>
                </a:lnTo>
                <a:close/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25" name="Picture 6" descr="A picture containing wheel&#10;&#10;Description automatically generated">
            <a:extLst>
              <a:ext uri="{FF2B5EF4-FFF2-40B4-BE49-F238E27FC236}">
                <a16:creationId xmlns:a16="http://schemas.microsoft.com/office/drawing/2014/main" id="{7C073446-7FF6-324A-AB17-5F303AC79C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57913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935037" y="1837944"/>
            <a:ext cx="2563813" cy="669414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5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932688" y="6062472"/>
            <a:ext cx="2568210" cy="682238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6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7223760" y="1837944"/>
            <a:ext cx="2588462" cy="682238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7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7223760" y="6062472"/>
            <a:ext cx="2588462" cy="682238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8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13496544" y="6062472"/>
            <a:ext cx="2575306" cy="682238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9" name="Text Placeholder 3"/>
          <p:cNvSpPr>
            <a:spLocks noGrp="1"/>
          </p:cNvSpPr>
          <p:nvPr>
            <p:ph type="body" sz="quarter" idx="17"/>
          </p:nvPr>
        </p:nvSpPr>
        <p:spPr>
          <a:xfrm>
            <a:off x="13496544" y="1837944"/>
            <a:ext cx="2575306" cy="682238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2203450" y="2301875"/>
            <a:ext cx="2895600" cy="28956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8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8604250" y="2301875"/>
            <a:ext cx="2895600" cy="28956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20"/>
          </p:nvPr>
        </p:nvSpPr>
        <p:spPr>
          <a:xfrm>
            <a:off x="15005050" y="2301875"/>
            <a:ext cx="2895600" cy="28956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0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2203450" y="6569075"/>
            <a:ext cx="2895600" cy="28956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1" name="Picture Placeholder 2"/>
          <p:cNvSpPr>
            <a:spLocks noGrp="1"/>
          </p:cNvSpPr>
          <p:nvPr>
            <p:ph type="pic" sz="quarter" idx="22"/>
          </p:nvPr>
        </p:nvSpPr>
        <p:spPr>
          <a:xfrm>
            <a:off x="8604250" y="6569075"/>
            <a:ext cx="2895600" cy="28956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2" name="Picture Placeholder 2"/>
          <p:cNvSpPr>
            <a:spLocks noGrp="1"/>
          </p:cNvSpPr>
          <p:nvPr>
            <p:ph type="pic" sz="quarter" idx="23"/>
          </p:nvPr>
        </p:nvSpPr>
        <p:spPr>
          <a:xfrm>
            <a:off x="15005050" y="6569075"/>
            <a:ext cx="2895600" cy="28956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6" name="Holder 6">
            <a:extLst>
              <a:ext uri="{FF2B5EF4-FFF2-40B4-BE49-F238E27FC236}">
                <a16:creationId xmlns:a16="http://schemas.microsoft.com/office/drawing/2014/main" id="{EF98276B-7059-8A48-A335-2B3130E26E33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7EDF5FF-0E9B-7F4F-88BF-5F6613618A4D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5EA31177-A038-1B47-9F06-1DC1B0762B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8450330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 AES Internal [6 Grid Im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C0D76F08-1810-C941-A1A3-CD593D0EF5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81725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639356" y="1837944"/>
            <a:ext cx="2563812" cy="669414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5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637006" y="6062472"/>
            <a:ext cx="2563812" cy="682238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6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7037806" y="1837944"/>
            <a:ext cx="2563812" cy="682238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7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7037806" y="6062472"/>
            <a:ext cx="2563812" cy="682238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8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13431503" y="6062472"/>
            <a:ext cx="2563812" cy="682238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9" name="Text Placeholder 3"/>
          <p:cNvSpPr>
            <a:spLocks noGrp="1"/>
          </p:cNvSpPr>
          <p:nvPr>
            <p:ph type="body" sz="quarter" idx="17"/>
          </p:nvPr>
        </p:nvSpPr>
        <p:spPr>
          <a:xfrm>
            <a:off x="13431503" y="1837944"/>
            <a:ext cx="2563812" cy="682238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Holder 6">
            <a:extLst>
              <a:ext uri="{FF2B5EF4-FFF2-40B4-BE49-F238E27FC236}">
                <a16:creationId xmlns:a16="http://schemas.microsoft.com/office/drawing/2014/main" id="{B1935E77-1EF1-114C-9CD6-697C2B5C5295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A299814-D073-2141-BC9B-F43D4FE7FB3A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30FD7EC3-C46B-8F43-81AD-DFBF12E30FB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228094120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 AES Internal [6 Grid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9">
            <a:extLst>
              <a:ext uri="{FF2B5EF4-FFF2-40B4-BE49-F238E27FC236}">
                <a16:creationId xmlns:a16="http://schemas.microsoft.com/office/drawing/2014/main" id="{9C4AA776-41E6-7342-AD3B-076535B2CA24}"/>
              </a:ext>
            </a:extLst>
          </p:cNvPr>
          <p:cNvSpPr>
            <a:spLocks/>
          </p:cNvSpPr>
          <p:nvPr/>
        </p:nvSpPr>
        <p:spPr bwMode="auto">
          <a:xfrm>
            <a:off x="6919913" y="5807075"/>
            <a:ext cx="6272212" cy="4216400"/>
          </a:xfrm>
          <a:custGeom>
            <a:avLst/>
            <a:gdLst>
              <a:gd name="T0" fmla="*/ 0 w 6272530"/>
              <a:gd name="T1" fmla="*/ 4216106 h 4217034"/>
              <a:gd name="T2" fmla="*/ 6271742 w 6272530"/>
              <a:gd name="T3" fmla="*/ 4216106 h 4217034"/>
              <a:gd name="T4" fmla="*/ 6271742 w 6272530"/>
              <a:gd name="T5" fmla="*/ 0 h 4217034"/>
              <a:gd name="T6" fmla="*/ 0 w 6272530"/>
              <a:gd name="T7" fmla="*/ 0 h 4217034"/>
              <a:gd name="T8" fmla="*/ 0 w 6272530"/>
              <a:gd name="T9" fmla="*/ 4216106 h 421703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272530" h="4217034">
                <a:moveTo>
                  <a:pt x="0" y="4216740"/>
                </a:moveTo>
                <a:lnTo>
                  <a:pt x="6272060" y="4216740"/>
                </a:lnTo>
                <a:lnTo>
                  <a:pt x="6272060" y="0"/>
                </a:lnTo>
                <a:lnTo>
                  <a:pt x="0" y="0"/>
                </a:lnTo>
                <a:lnTo>
                  <a:pt x="0" y="4216740"/>
                </a:lnTo>
                <a:close/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3" name="object 2">
            <a:extLst>
              <a:ext uri="{FF2B5EF4-FFF2-40B4-BE49-F238E27FC236}">
                <a16:creationId xmlns:a16="http://schemas.microsoft.com/office/drawing/2014/main" id="{6CB56901-56C1-A548-B710-C5A99903BA39}"/>
              </a:ext>
            </a:extLst>
          </p:cNvPr>
          <p:cNvSpPr/>
          <p:nvPr/>
        </p:nvSpPr>
        <p:spPr>
          <a:xfrm>
            <a:off x="612775" y="1619250"/>
            <a:ext cx="6272213" cy="4216400"/>
          </a:xfrm>
          <a:custGeom>
            <a:avLst/>
            <a:gdLst/>
            <a:ahLst/>
            <a:cxnLst/>
            <a:rect l="l" t="t" r="r" b="b"/>
            <a:pathLst>
              <a:path w="6272530" h="4217035">
                <a:moveTo>
                  <a:pt x="0" y="4216740"/>
                </a:moveTo>
                <a:lnTo>
                  <a:pt x="6272060" y="4216740"/>
                </a:lnTo>
                <a:lnTo>
                  <a:pt x="6272060" y="0"/>
                </a:lnTo>
                <a:lnTo>
                  <a:pt x="0" y="0"/>
                </a:lnTo>
                <a:lnTo>
                  <a:pt x="0" y="4216740"/>
                </a:lnTo>
                <a:close/>
              </a:path>
            </a:pathLst>
          </a:custGeom>
          <a:solidFill>
            <a:srgbClr val="F5F5F5"/>
          </a:solidFill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spc="-10">
              <a:latin typeface="+mn-lt"/>
              <a:ea typeface="+mn-ea"/>
            </a:endParaRPr>
          </a:p>
        </p:txBody>
      </p:sp>
      <p:sp>
        <p:nvSpPr>
          <p:cNvPr id="14" name="object 4">
            <a:extLst>
              <a:ext uri="{FF2B5EF4-FFF2-40B4-BE49-F238E27FC236}">
                <a16:creationId xmlns:a16="http://schemas.microsoft.com/office/drawing/2014/main" id="{276B89FD-5C40-6148-A3BA-25C22ED23F17}"/>
              </a:ext>
            </a:extLst>
          </p:cNvPr>
          <p:cNvSpPr>
            <a:spLocks/>
          </p:cNvSpPr>
          <p:nvPr/>
        </p:nvSpPr>
        <p:spPr bwMode="auto">
          <a:xfrm>
            <a:off x="13198475" y="1619250"/>
            <a:ext cx="6272213" cy="4216400"/>
          </a:xfrm>
          <a:custGeom>
            <a:avLst/>
            <a:gdLst>
              <a:gd name="T0" fmla="*/ 0 w 6272530"/>
              <a:gd name="T1" fmla="*/ 4216105 h 4217035"/>
              <a:gd name="T2" fmla="*/ 6271743 w 6272530"/>
              <a:gd name="T3" fmla="*/ 4216105 h 4217035"/>
              <a:gd name="T4" fmla="*/ 6271743 w 6272530"/>
              <a:gd name="T5" fmla="*/ 0 h 4217035"/>
              <a:gd name="T6" fmla="*/ 0 w 6272530"/>
              <a:gd name="T7" fmla="*/ 0 h 4217035"/>
              <a:gd name="T8" fmla="*/ 0 w 6272530"/>
              <a:gd name="T9" fmla="*/ 4216105 h 421703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272530" h="4217035">
                <a:moveTo>
                  <a:pt x="0" y="4216740"/>
                </a:moveTo>
                <a:lnTo>
                  <a:pt x="6272060" y="4216740"/>
                </a:lnTo>
                <a:lnTo>
                  <a:pt x="6272060" y="0"/>
                </a:lnTo>
                <a:lnTo>
                  <a:pt x="0" y="0"/>
                </a:lnTo>
                <a:lnTo>
                  <a:pt x="0" y="4216740"/>
                </a:lnTo>
                <a:close/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15" name="Picture 6" descr="A picture containing wheel&#10;&#10;Description automatically generated">
            <a:extLst>
              <a:ext uri="{FF2B5EF4-FFF2-40B4-BE49-F238E27FC236}">
                <a16:creationId xmlns:a16="http://schemas.microsoft.com/office/drawing/2014/main" id="{DF058513-D7EB-724D-A36C-2368FBC9AB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 Placeholder 2"/>
          <p:cNvSpPr>
            <a:spLocks noGrp="1"/>
          </p:cNvSpPr>
          <p:nvPr>
            <p:ph type="body" sz="quarter" idx="19"/>
          </p:nvPr>
        </p:nvSpPr>
        <p:spPr>
          <a:xfrm>
            <a:off x="13633450" y="2171745"/>
            <a:ext cx="5611622" cy="2794611"/>
          </a:xfrm>
        </p:spPr>
        <p:txBody>
          <a:bodyPr tIns="9144"/>
          <a:lstStyle>
            <a:lvl1pPr marL="9144" algn="l">
              <a:lnSpc>
                <a:spcPct val="100000"/>
              </a:lnSpc>
              <a:defRPr sz="14400" kern="1200" spc="-1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8"/>
          </p:nvPr>
        </p:nvSpPr>
        <p:spPr>
          <a:xfrm>
            <a:off x="7223760" y="6839159"/>
            <a:ext cx="5571490" cy="2777916"/>
          </a:xfrm>
        </p:spPr>
        <p:txBody>
          <a:bodyPr tIns="9144">
            <a:noAutofit/>
          </a:bodyPr>
          <a:lstStyle>
            <a:lvl1pPr marL="9144">
              <a:lnSpc>
                <a:spcPts val="9980"/>
              </a:lnSpc>
              <a:defRPr sz="7200" kern="1200" spc="-1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81725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935037" y="1837943"/>
            <a:ext cx="2563813" cy="520655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5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932688" y="6062472"/>
            <a:ext cx="2568564" cy="520655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6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7223760" y="1837944"/>
            <a:ext cx="2523490" cy="520655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7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7223760" y="6062472"/>
            <a:ext cx="2523490" cy="520655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8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13496544" y="6062472"/>
            <a:ext cx="2564078" cy="520655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9" name="Text Placeholder 3"/>
          <p:cNvSpPr>
            <a:spLocks noGrp="1"/>
          </p:cNvSpPr>
          <p:nvPr>
            <p:ph type="body" sz="quarter" idx="17"/>
          </p:nvPr>
        </p:nvSpPr>
        <p:spPr>
          <a:xfrm>
            <a:off x="13496544" y="1837945"/>
            <a:ext cx="2564078" cy="520654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Holder 6">
            <a:extLst>
              <a:ext uri="{FF2B5EF4-FFF2-40B4-BE49-F238E27FC236}">
                <a16:creationId xmlns:a16="http://schemas.microsoft.com/office/drawing/2014/main" id="{43D9B309-1FE3-2E40-AE81-4FE0EC634122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FE719A4-FA06-334B-AE7F-AFC47F646A69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5A4DD7AF-D235-3342-9CCA-15AC3698B8A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6419138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0.5 Fea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A picture containing wheel&#10;&#10;Description automatically generated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1607809"/>
            <a:ext cx="18845213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12647" y="268007"/>
            <a:ext cx="18823655" cy="1107996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marL="0" marR="5080" algn="l">
              <a:lnSpc>
                <a:spcPct val="100000"/>
              </a:lnSpc>
              <a:spcBef>
                <a:spcPts val="0"/>
              </a:spcBef>
              <a:defRPr sz="7200" b="0" i="0" kern="1200" spc="-10" baseline="0">
                <a:solidFill>
                  <a:srgbClr val="01020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b="1" cap="all" baseline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8368AFC-FE9F-D847-9A28-AC25DAA724DC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31F94AB6-8040-4DD9-A994-8783947F514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58101" y="2171011"/>
            <a:ext cx="2209800" cy="2209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s-MX"/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1D80CE05-C840-4B45-A321-33A0C8BE7BD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2648" y="4473274"/>
            <a:ext cx="3286125" cy="669925"/>
          </a:xfr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Person</a:t>
            </a:r>
            <a:endParaRPr lang="es-MX" dirty="0"/>
          </a:p>
        </p:txBody>
      </p:sp>
      <p:sp>
        <p:nvSpPr>
          <p:cNvPr id="35" name="Text Placeholder 33">
            <a:extLst>
              <a:ext uri="{FF2B5EF4-FFF2-40B4-BE49-F238E27FC236}">
                <a16:creationId xmlns:a16="http://schemas.microsoft.com/office/drawing/2014/main" id="{DA918964-0649-474D-A42E-64762CA22E4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36629" y="5143199"/>
            <a:ext cx="3286125" cy="59372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Title</a:t>
            </a:r>
            <a:endParaRPr lang="es-MX" dirty="0"/>
          </a:p>
        </p:txBody>
      </p:sp>
      <p:sp>
        <p:nvSpPr>
          <p:cNvPr id="37" name="Picture Placeholder 29">
            <a:extLst>
              <a:ext uri="{FF2B5EF4-FFF2-40B4-BE49-F238E27FC236}">
                <a16:creationId xmlns:a16="http://schemas.microsoft.com/office/drawing/2014/main" id="{BA814C1D-6211-43E3-8BCD-64A3310F586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062089" y="2185556"/>
            <a:ext cx="2209800" cy="2209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s-MX"/>
          </a:p>
        </p:txBody>
      </p:sp>
      <p:sp>
        <p:nvSpPr>
          <p:cNvPr id="38" name="Text Placeholder 33">
            <a:extLst>
              <a:ext uri="{FF2B5EF4-FFF2-40B4-BE49-F238E27FC236}">
                <a16:creationId xmlns:a16="http://schemas.microsoft.com/office/drawing/2014/main" id="{438EF992-94AA-4A95-85B7-600197E61F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16636" y="4487819"/>
            <a:ext cx="3286125" cy="669925"/>
          </a:xfr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Person</a:t>
            </a:r>
            <a:endParaRPr lang="es-MX" dirty="0"/>
          </a:p>
        </p:txBody>
      </p:sp>
      <p:sp>
        <p:nvSpPr>
          <p:cNvPr id="39" name="Text Placeholder 33">
            <a:extLst>
              <a:ext uri="{FF2B5EF4-FFF2-40B4-BE49-F238E27FC236}">
                <a16:creationId xmlns:a16="http://schemas.microsoft.com/office/drawing/2014/main" id="{4057C646-8415-4399-BDA3-D2C4C010639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540617" y="5157744"/>
            <a:ext cx="3286125" cy="59372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Title</a:t>
            </a:r>
            <a:endParaRPr lang="es-MX" dirty="0"/>
          </a:p>
        </p:txBody>
      </p:sp>
      <p:sp>
        <p:nvSpPr>
          <p:cNvPr id="41" name="Picture Placeholder 29">
            <a:extLst>
              <a:ext uri="{FF2B5EF4-FFF2-40B4-BE49-F238E27FC236}">
                <a16:creationId xmlns:a16="http://schemas.microsoft.com/office/drawing/2014/main" id="{E12A60F8-F272-40B5-8BBA-07EA502BD6D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976635" y="2185556"/>
            <a:ext cx="2209800" cy="2209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s-MX"/>
          </a:p>
        </p:txBody>
      </p:sp>
      <p:sp>
        <p:nvSpPr>
          <p:cNvPr id="42" name="Text Placeholder 33">
            <a:extLst>
              <a:ext uri="{FF2B5EF4-FFF2-40B4-BE49-F238E27FC236}">
                <a16:creationId xmlns:a16="http://schemas.microsoft.com/office/drawing/2014/main" id="{316020D7-D346-413B-BC40-13FE5A027F3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431182" y="4487819"/>
            <a:ext cx="3286125" cy="669925"/>
          </a:xfr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Person</a:t>
            </a:r>
            <a:endParaRPr lang="es-MX" dirty="0"/>
          </a:p>
        </p:txBody>
      </p:sp>
      <p:sp>
        <p:nvSpPr>
          <p:cNvPr id="43" name="Text Placeholder 33">
            <a:extLst>
              <a:ext uri="{FF2B5EF4-FFF2-40B4-BE49-F238E27FC236}">
                <a16:creationId xmlns:a16="http://schemas.microsoft.com/office/drawing/2014/main" id="{C855F204-B2C4-4E15-9F73-DC284C312DB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455163" y="5157744"/>
            <a:ext cx="3286125" cy="59372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Title</a:t>
            </a:r>
            <a:endParaRPr lang="es-MX" dirty="0"/>
          </a:p>
        </p:txBody>
      </p:sp>
      <p:sp>
        <p:nvSpPr>
          <p:cNvPr id="45" name="Picture Placeholder 29">
            <a:extLst>
              <a:ext uri="{FF2B5EF4-FFF2-40B4-BE49-F238E27FC236}">
                <a16:creationId xmlns:a16="http://schemas.microsoft.com/office/drawing/2014/main" id="{DA7CBF84-5BE3-4FA8-9181-DBAC8FEA3DC1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2869744" y="2185556"/>
            <a:ext cx="2209800" cy="2209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s-MX"/>
          </a:p>
        </p:txBody>
      </p:sp>
      <p:sp>
        <p:nvSpPr>
          <p:cNvPr id="46" name="Text Placeholder 33">
            <a:extLst>
              <a:ext uri="{FF2B5EF4-FFF2-40B4-BE49-F238E27FC236}">
                <a16:creationId xmlns:a16="http://schemas.microsoft.com/office/drawing/2014/main" id="{9DDCE252-555C-403E-AE0B-977ADFF57A8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2324291" y="4487819"/>
            <a:ext cx="3286125" cy="669925"/>
          </a:xfr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Person</a:t>
            </a:r>
            <a:endParaRPr lang="es-MX" dirty="0"/>
          </a:p>
        </p:txBody>
      </p:sp>
      <p:sp>
        <p:nvSpPr>
          <p:cNvPr id="47" name="Text Placeholder 33">
            <a:extLst>
              <a:ext uri="{FF2B5EF4-FFF2-40B4-BE49-F238E27FC236}">
                <a16:creationId xmlns:a16="http://schemas.microsoft.com/office/drawing/2014/main" id="{3BC35A1E-2259-489A-861B-8E49F4CA47A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348272" y="5157744"/>
            <a:ext cx="3286125" cy="59372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Title</a:t>
            </a:r>
            <a:endParaRPr lang="es-MX" dirty="0"/>
          </a:p>
        </p:txBody>
      </p:sp>
      <p:sp>
        <p:nvSpPr>
          <p:cNvPr id="49" name="Picture Placeholder 29">
            <a:extLst>
              <a:ext uri="{FF2B5EF4-FFF2-40B4-BE49-F238E27FC236}">
                <a16:creationId xmlns:a16="http://schemas.microsoft.com/office/drawing/2014/main" id="{D6FCFBB0-55E7-4804-9427-1723F57B8A51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6695631" y="2185556"/>
            <a:ext cx="2209800" cy="2209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s-MX"/>
          </a:p>
        </p:txBody>
      </p:sp>
      <p:sp>
        <p:nvSpPr>
          <p:cNvPr id="50" name="Text Placeholder 33">
            <a:extLst>
              <a:ext uri="{FF2B5EF4-FFF2-40B4-BE49-F238E27FC236}">
                <a16:creationId xmlns:a16="http://schemas.microsoft.com/office/drawing/2014/main" id="{9876B448-B798-4583-AB10-BEC7B8E085E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6150178" y="4487819"/>
            <a:ext cx="3286125" cy="669925"/>
          </a:xfr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Person</a:t>
            </a:r>
            <a:endParaRPr lang="es-MX" dirty="0"/>
          </a:p>
        </p:txBody>
      </p:sp>
      <p:sp>
        <p:nvSpPr>
          <p:cNvPr id="51" name="Text Placeholder 33">
            <a:extLst>
              <a:ext uri="{FF2B5EF4-FFF2-40B4-BE49-F238E27FC236}">
                <a16:creationId xmlns:a16="http://schemas.microsoft.com/office/drawing/2014/main" id="{3743A1DC-7151-4F9E-B034-08340CC9DF7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6174159" y="5157744"/>
            <a:ext cx="3286125" cy="59372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Title</a:t>
            </a:r>
            <a:endParaRPr lang="es-MX" dirty="0"/>
          </a:p>
        </p:txBody>
      </p:sp>
      <p:sp>
        <p:nvSpPr>
          <p:cNvPr id="52" name="Picture Placeholder 29">
            <a:extLst>
              <a:ext uri="{FF2B5EF4-FFF2-40B4-BE49-F238E27FC236}">
                <a16:creationId xmlns:a16="http://schemas.microsoft.com/office/drawing/2014/main" id="{56F66CA6-8E49-44ED-A359-ABFC307C9F9E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1158101" y="6167167"/>
            <a:ext cx="2209800" cy="2209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s-MX"/>
          </a:p>
        </p:txBody>
      </p:sp>
      <p:sp>
        <p:nvSpPr>
          <p:cNvPr id="53" name="Text Placeholder 33">
            <a:extLst>
              <a:ext uri="{FF2B5EF4-FFF2-40B4-BE49-F238E27FC236}">
                <a16:creationId xmlns:a16="http://schemas.microsoft.com/office/drawing/2014/main" id="{257680FC-C748-47F9-8B53-C6A618AF5C4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2648" y="8469430"/>
            <a:ext cx="3286125" cy="669925"/>
          </a:xfr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Person</a:t>
            </a:r>
            <a:endParaRPr lang="es-MX" dirty="0"/>
          </a:p>
        </p:txBody>
      </p:sp>
      <p:sp>
        <p:nvSpPr>
          <p:cNvPr id="54" name="Text Placeholder 33">
            <a:extLst>
              <a:ext uri="{FF2B5EF4-FFF2-40B4-BE49-F238E27FC236}">
                <a16:creationId xmlns:a16="http://schemas.microsoft.com/office/drawing/2014/main" id="{2C89DDE4-76B2-404F-ADC8-CA34167F509B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6629" y="9139355"/>
            <a:ext cx="3286125" cy="59372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Title</a:t>
            </a:r>
            <a:endParaRPr lang="es-MX" dirty="0"/>
          </a:p>
        </p:txBody>
      </p:sp>
      <p:sp>
        <p:nvSpPr>
          <p:cNvPr id="55" name="Picture Placeholder 29">
            <a:extLst>
              <a:ext uri="{FF2B5EF4-FFF2-40B4-BE49-F238E27FC236}">
                <a16:creationId xmlns:a16="http://schemas.microsoft.com/office/drawing/2014/main" id="{C26DACF4-299D-4794-802B-0F4CA1BFEBBA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5062089" y="6181712"/>
            <a:ext cx="2209800" cy="2209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s-MX"/>
          </a:p>
        </p:txBody>
      </p:sp>
      <p:sp>
        <p:nvSpPr>
          <p:cNvPr id="56" name="Text Placeholder 33">
            <a:extLst>
              <a:ext uri="{FF2B5EF4-FFF2-40B4-BE49-F238E27FC236}">
                <a16:creationId xmlns:a16="http://schemas.microsoft.com/office/drawing/2014/main" id="{2A17982C-5817-4204-8047-3BD2EF3A6C0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16636" y="8483975"/>
            <a:ext cx="3286125" cy="669925"/>
          </a:xfr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Person</a:t>
            </a:r>
            <a:endParaRPr lang="es-MX" dirty="0"/>
          </a:p>
        </p:txBody>
      </p:sp>
      <p:sp>
        <p:nvSpPr>
          <p:cNvPr id="57" name="Text Placeholder 33">
            <a:extLst>
              <a:ext uri="{FF2B5EF4-FFF2-40B4-BE49-F238E27FC236}">
                <a16:creationId xmlns:a16="http://schemas.microsoft.com/office/drawing/2014/main" id="{24B4060D-4AC2-45A4-A828-20D830D74042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40617" y="9153900"/>
            <a:ext cx="3286125" cy="59372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Title</a:t>
            </a:r>
            <a:endParaRPr lang="es-MX" dirty="0"/>
          </a:p>
        </p:txBody>
      </p:sp>
      <p:sp>
        <p:nvSpPr>
          <p:cNvPr id="58" name="Picture Placeholder 29">
            <a:extLst>
              <a:ext uri="{FF2B5EF4-FFF2-40B4-BE49-F238E27FC236}">
                <a16:creationId xmlns:a16="http://schemas.microsoft.com/office/drawing/2014/main" id="{094A2483-95D4-42B8-B90B-2B741E0FEA20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8976635" y="6181712"/>
            <a:ext cx="2209800" cy="2209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s-MX"/>
          </a:p>
        </p:txBody>
      </p:sp>
      <p:sp>
        <p:nvSpPr>
          <p:cNvPr id="59" name="Text Placeholder 33">
            <a:extLst>
              <a:ext uri="{FF2B5EF4-FFF2-40B4-BE49-F238E27FC236}">
                <a16:creationId xmlns:a16="http://schemas.microsoft.com/office/drawing/2014/main" id="{A8228FF0-A554-43FB-B098-253090F9186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31182" y="8483975"/>
            <a:ext cx="3286125" cy="669925"/>
          </a:xfr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Person</a:t>
            </a:r>
            <a:endParaRPr lang="es-MX" dirty="0"/>
          </a:p>
        </p:txBody>
      </p:sp>
      <p:sp>
        <p:nvSpPr>
          <p:cNvPr id="60" name="Text Placeholder 33">
            <a:extLst>
              <a:ext uri="{FF2B5EF4-FFF2-40B4-BE49-F238E27FC236}">
                <a16:creationId xmlns:a16="http://schemas.microsoft.com/office/drawing/2014/main" id="{64543487-EF0E-4BD9-9EA1-9D02E6A0442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8455163" y="9153900"/>
            <a:ext cx="3286125" cy="59372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Title</a:t>
            </a:r>
            <a:endParaRPr lang="es-MX" dirty="0"/>
          </a:p>
        </p:txBody>
      </p:sp>
      <p:sp>
        <p:nvSpPr>
          <p:cNvPr id="61" name="Picture Placeholder 29">
            <a:extLst>
              <a:ext uri="{FF2B5EF4-FFF2-40B4-BE49-F238E27FC236}">
                <a16:creationId xmlns:a16="http://schemas.microsoft.com/office/drawing/2014/main" id="{3BFED45D-BD9A-4720-904F-6972788C2B91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2869744" y="6181712"/>
            <a:ext cx="2209800" cy="2209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s-MX"/>
          </a:p>
        </p:txBody>
      </p:sp>
      <p:sp>
        <p:nvSpPr>
          <p:cNvPr id="62" name="Text Placeholder 33">
            <a:extLst>
              <a:ext uri="{FF2B5EF4-FFF2-40B4-BE49-F238E27FC236}">
                <a16:creationId xmlns:a16="http://schemas.microsoft.com/office/drawing/2014/main" id="{88C2B752-0519-4065-B701-E8B8C59854D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2324291" y="8483975"/>
            <a:ext cx="3286125" cy="669925"/>
          </a:xfr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Person</a:t>
            </a:r>
            <a:endParaRPr lang="es-MX" dirty="0"/>
          </a:p>
        </p:txBody>
      </p:sp>
      <p:sp>
        <p:nvSpPr>
          <p:cNvPr id="63" name="Text Placeholder 33">
            <a:extLst>
              <a:ext uri="{FF2B5EF4-FFF2-40B4-BE49-F238E27FC236}">
                <a16:creationId xmlns:a16="http://schemas.microsoft.com/office/drawing/2014/main" id="{A6CCC71B-C56F-432C-A01C-984FEB65331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2348272" y="9153900"/>
            <a:ext cx="3286125" cy="59372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Title</a:t>
            </a:r>
            <a:endParaRPr lang="es-MX" dirty="0"/>
          </a:p>
        </p:txBody>
      </p:sp>
      <p:sp>
        <p:nvSpPr>
          <p:cNvPr id="64" name="Picture Placeholder 29">
            <a:extLst>
              <a:ext uri="{FF2B5EF4-FFF2-40B4-BE49-F238E27FC236}">
                <a16:creationId xmlns:a16="http://schemas.microsoft.com/office/drawing/2014/main" id="{93674F5D-3CFB-4303-99D8-2EF515252766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16695631" y="6181712"/>
            <a:ext cx="2209800" cy="2209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s-MX"/>
          </a:p>
        </p:txBody>
      </p:sp>
      <p:sp>
        <p:nvSpPr>
          <p:cNvPr id="65" name="Text Placeholder 33">
            <a:extLst>
              <a:ext uri="{FF2B5EF4-FFF2-40B4-BE49-F238E27FC236}">
                <a16:creationId xmlns:a16="http://schemas.microsoft.com/office/drawing/2014/main" id="{0019299E-A537-48E4-8095-01F52E40ECD7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16150178" y="8483975"/>
            <a:ext cx="3286125" cy="669925"/>
          </a:xfr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Person</a:t>
            </a:r>
            <a:endParaRPr lang="es-MX" dirty="0"/>
          </a:p>
        </p:txBody>
      </p:sp>
      <p:sp>
        <p:nvSpPr>
          <p:cNvPr id="66" name="Text Placeholder 33">
            <a:extLst>
              <a:ext uri="{FF2B5EF4-FFF2-40B4-BE49-F238E27FC236}">
                <a16:creationId xmlns:a16="http://schemas.microsoft.com/office/drawing/2014/main" id="{F76E1069-A03C-427C-8DCF-2F12A5378D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16174159" y="9153900"/>
            <a:ext cx="3286125" cy="59372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Title</a:t>
            </a:r>
            <a:endParaRPr lang="es-MX" dirty="0"/>
          </a:p>
        </p:txBody>
      </p:sp>
      <p:sp>
        <p:nvSpPr>
          <p:cNvPr id="40" name="Text Placeholder 3">
            <a:extLst>
              <a:ext uri="{FF2B5EF4-FFF2-40B4-BE49-F238E27FC236}">
                <a16:creationId xmlns:a16="http://schemas.microsoft.com/office/drawing/2014/main" id="{0E016CA0-61D9-FC4C-A2A4-DD3C56FED0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170327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 AES Internal [Chart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997E57EF-9199-1548-B80D-22B05697E6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12648" y="1609344"/>
            <a:ext cx="18050002" cy="1692771"/>
          </a:xfrm>
        </p:spPr>
        <p:txBody>
          <a:bodyPr/>
          <a:lstStyle>
            <a:lvl1pPr algn="l">
              <a:lnSpc>
                <a:spcPts val="6600"/>
              </a:lnSpc>
              <a:spcBef>
                <a:spcPts val="0"/>
              </a:spcBef>
              <a:defRPr sz="7200" kern="1200" spc="-1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81725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7"/>
          </p:nvPr>
        </p:nvSpPr>
        <p:spPr>
          <a:xfrm>
            <a:off x="612648" y="3670300"/>
            <a:ext cx="8144002" cy="6678613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2" name="Text Placeholder 5"/>
          <p:cNvSpPr>
            <a:spLocks noGrp="1"/>
          </p:cNvSpPr>
          <p:nvPr>
            <p:ph type="body" sz="quarter" idx="18"/>
          </p:nvPr>
        </p:nvSpPr>
        <p:spPr>
          <a:xfrm>
            <a:off x="10585450" y="3673475"/>
            <a:ext cx="8144002" cy="6678613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0" name="Holder 6">
            <a:extLst>
              <a:ext uri="{FF2B5EF4-FFF2-40B4-BE49-F238E27FC236}">
                <a16:creationId xmlns:a16="http://schemas.microsoft.com/office/drawing/2014/main" id="{F4D20BAC-CCF5-5D47-888D-B2DE457F81F3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942FB10-F109-1146-8A3F-31475A5B8F6E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01E52FE7-22DD-564F-8387-36C650F26E8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3705629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8 AES Internal [Chart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D746C018-BD35-8A4C-9B80-5D2B5503BE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12648" y="1609344"/>
            <a:ext cx="9134602" cy="1692771"/>
          </a:xfrm>
        </p:spPr>
        <p:txBody>
          <a:bodyPr/>
          <a:lstStyle>
            <a:lvl1pPr algn="l">
              <a:lnSpc>
                <a:spcPts val="6600"/>
              </a:lnSpc>
              <a:spcBef>
                <a:spcPts val="0"/>
              </a:spcBef>
              <a:defRPr sz="7200" kern="1200" spc="-1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81725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7"/>
          </p:nvPr>
        </p:nvSpPr>
        <p:spPr>
          <a:xfrm>
            <a:off x="612648" y="3670300"/>
            <a:ext cx="9134602" cy="6678613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Holder 6">
            <a:extLst>
              <a:ext uri="{FF2B5EF4-FFF2-40B4-BE49-F238E27FC236}">
                <a16:creationId xmlns:a16="http://schemas.microsoft.com/office/drawing/2014/main" id="{6098BE1C-8C29-374E-A40D-86FBE9B4455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5C3DAC1-5F26-9F46-8292-9737C6AD2170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23540272-0A3E-DE42-BD54-EBA88C3C3AA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3088251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ES Blank [Titl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FCF63C48-F5D2-CA4B-ADF0-07F8778FC2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81725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Holder 6">
            <a:extLst>
              <a:ext uri="{FF2B5EF4-FFF2-40B4-BE49-F238E27FC236}">
                <a16:creationId xmlns:a16="http://schemas.microsoft.com/office/drawing/2014/main" id="{E87FF05E-9C77-9F4A-8239-C982344B105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94B6E85-3FF2-5C48-B078-80E9A203431A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15123298-EF11-D443-936C-052A7645432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28910137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ES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CFFED73E-F3C5-764C-BE91-8027CC46EF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Holder 6">
            <a:extLst>
              <a:ext uri="{FF2B5EF4-FFF2-40B4-BE49-F238E27FC236}">
                <a16:creationId xmlns:a16="http://schemas.microsoft.com/office/drawing/2014/main" id="{B789805F-E978-7B4A-AE98-DEB9B34A3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B72430E-36EE-6142-A3F0-5D895512D3CB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1722E07F-756D-624A-B3F1-006F7A91BB9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3200952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AES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A64BD89B-98D7-0843-9278-BDF1B94C47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98950" y="9702800"/>
            <a:ext cx="2551113" cy="995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EB8A2F9-4DA2-E94B-B2A4-4E0E408117CD}"/>
              </a:ext>
            </a:extLst>
          </p:cNvPr>
          <p:cNvSpPr/>
          <p:nvPr/>
        </p:nvSpPr>
        <p:spPr>
          <a:xfrm>
            <a:off x="612648" y="5788152"/>
            <a:ext cx="18888202" cy="192456"/>
          </a:xfrm>
          <a:prstGeom prst="rect">
            <a:avLst/>
          </a:prstGeom>
          <a:gradFill flip="none" rotWithShape="1">
            <a:gsLst>
              <a:gs pos="100000">
                <a:srgbClr val="3250FC"/>
              </a:gs>
              <a:gs pos="70000">
                <a:srgbClr val="9E70FF"/>
              </a:gs>
              <a:gs pos="34000">
                <a:srgbClr val="2ACEEB"/>
              </a:gs>
              <a:gs pos="0">
                <a:srgbClr val="2CBF38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11805922" y="1536192"/>
            <a:ext cx="6073114" cy="425196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0" y="5980176"/>
            <a:ext cx="11805922" cy="5330952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212848" y="1433165"/>
            <a:ext cx="6696202" cy="3247043"/>
          </a:xfrm>
          <a:prstGeom prst="rect">
            <a:avLst/>
          </a:prstGeom>
        </p:spPr>
        <p:txBody>
          <a:bodyPr/>
          <a:lstStyle>
            <a:lvl1pPr marL="0" marR="5080" algn="l">
              <a:lnSpc>
                <a:spcPts val="8240"/>
              </a:lnSpc>
              <a:spcBef>
                <a:spcPts val="0"/>
              </a:spcBef>
              <a:defRPr sz="7200" b="0" i="0" kern="1200" spc="-10" baseline="0">
                <a:solidFill>
                  <a:srgbClr val="01020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13176250" y="7114846"/>
            <a:ext cx="4702786" cy="1068804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  <a:lvl2pPr>
              <a:defRPr>
                <a:latin typeface="Arial" charset="0"/>
                <a:ea typeface="Arial" charset="0"/>
                <a:cs typeface="Arial" charset="0"/>
              </a:defRPr>
            </a:lvl2pPr>
            <a:lvl3pPr>
              <a:defRPr>
                <a:latin typeface="Arial" charset="0"/>
                <a:ea typeface="Arial" charset="0"/>
                <a:cs typeface="Arial" charset="0"/>
              </a:defRPr>
            </a:lvl3pPr>
            <a:lvl4pPr>
              <a:defRPr>
                <a:latin typeface="Arial" charset="0"/>
                <a:ea typeface="Arial" charset="0"/>
                <a:cs typeface="Arial" charset="0"/>
              </a:defRPr>
            </a:lvl4pPr>
            <a:lvl5pPr>
              <a:defRPr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8" name="Holder 6">
            <a:extLst>
              <a:ext uri="{FF2B5EF4-FFF2-40B4-BE49-F238E27FC236}">
                <a16:creationId xmlns:a16="http://schemas.microsoft.com/office/drawing/2014/main" id="{387A00AF-90FA-444D-A13D-D076E08A56E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9216688" y="630238"/>
            <a:ext cx="284162" cy="153987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>
              <a:defRPr sz="1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DA1F82D-913E-C94E-8444-A091775D9B2B}" type="slidenum">
              <a:rPr lang="en-US" altLang="en-US"/>
              <a:pPr/>
              <a:t>‹Nº›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1821305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ES Blank [Gray]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4FB28D92-137F-0F44-AA8B-13639C312A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Holder 6">
            <a:extLst>
              <a:ext uri="{FF2B5EF4-FFF2-40B4-BE49-F238E27FC236}">
                <a16:creationId xmlns:a16="http://schemas.microsoft.com/office/drawing/2014/main" id="{CEED1D4B-63A7-F04E-91AE-0F2A19D219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E179288-CFC1-F047-AA09-DBD0BEB302FA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1C962F63-7794-1D4E-8A43-3EB96E6ED4A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22085373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8 AES Internal [2 Column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:a16="http://schemas.microsoft.com/office/drawing/2014/main" id="{D4ADA8DC-DF6F-2B47-B01D-63C48DC530E9}"/>
              </a:ext>
            </a:extLst>
          </p:cNvPr>
          <p:cNvSpPr>
            <a:spLocks/>
          </p:cNvSpPr>
          <p:nvPr/>
        </p:nvSpPr>
        <p:spPr bwMode="auto">
          <a:xfrm>
            <a:off x="8615363" y="0"/>
            <a:ext cx="11488737" cy="11309350"/>
          </a:xfrm>
          <a:custGeom>
            <a:avLst/>
            <a:gdLst>
              <a:gd name="T0" fmla="*/ 0 w 11489690"/>
              <a:gd name="T1" fmla="*/ 11309191 h 11308715"/>
              <a:gd name="T2" fmla="*/ 11488225 w 11489690"/>
              <a:gd name="T3" fmla="*/ 11309191 h 11308715"/>
              <a:gd name="T4" fmla="*/ 11488225 w 11489690"/>
              <a:gd name="T5" fmla="*/ 0 h 11308715"/>
              <a:gd name="T6" fmla="*/ 0 w 11489690"/>
              <a:gd name="T7" fmla="*/ 0 h 11308715"/>
              <a:gd name="T8" fmla="*/ 0 w 11489690"/>
              <a:gd name="T9" fmla="*/ 11309191 h 1130871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1489690" h="11308715">
                <a:moveTo>
                  <a:pt x="0" y="11308556"/>
                </a:moveTo>
                <a:lnTo>
                  <a:pt x="11489178" y="11308556"/>
                </a:lnTo>
                <a:lnTo>
                  <a:pt x="11489178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9" name="Picture 4" descr="A picture containing wheel&#10;&#10;Description automatically generated">
            <a:extLst>
              <a:ext uri="{FF2B5EF4-FFF2-40B4-BE49-F238E27FC236}">
                <a16:creationId xmlns:a16="http://schemas.microsoft.com/office/drawing/2014/main" id="{5DD97DB8-BB30-9845-B59D-CD03D07B52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15554" y="1609344"/>
            <a:ext cx="6083696" cy="1692771"/>
          </a:xfrm>
        </p:spPr>
        <p:txBody>
          <a:bodyPr>
            <a:noAutofit/>
          </a:bodyPr>
          <a:lstStyle>
            <a:lvl1pPr algn="l">
              <a:lnSpc>
                <a:spcPts val="6600"/>
              </a:lnSpc>
              <a:spcBef>
                <a:spcPts val="0"/>
              </a:spcBef>
              <a:defRPr sz="7000" kern="1200" spc="-1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6083567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5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10213315" y="3670300"/>
            <a:ext cx="7687335" cy="6689852"/>
          </a:xfrm>
        </p:spPr>
        <p:txBody>
          <a:bodyPr>
            <a:normAutofit/>
          </a:bodyPr>
          <a:lstStyle>
            <a:lvl1pPr marL="731520" indent="-73152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074420" indent="-342900">
              <a:spcBef>
                <a:spcPts val="800"/>
              </a:spcBef>
              <a:spcAft>
                <a:spcPts val="1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554480" indent="-365760"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7"/>
          </p:nvPr>
        </p:nvSpPr>
        <p:spPr>
          <a:xfrm>
            <a:off x="612648" y="3670300"/>
            <a:ext cx="6096000" cy="6678613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  <p:sp>
        <p:nvSpPr>
          <p:cNvPr id="11" name="Holder 6">
            <a:extLst>
              <a:ext uri="{FF2B5EF4-FFF2-40B4-BE49-F238E27FC236}">
                <a16:creationId xmlns:a16="http://schemas.microsoft.com/office/drawing/2014/main" id="{84210629-E74A-6347-B2A2-DB0EA6BFE829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CD3D1B7-505F-DF4F-A8F3-49A449592534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2D56EEC6-6842-E84B-97B3-B7B5038836B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6150" y="10150475"/>
            <a:ext cx="5789613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59709141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18 AES Internal [Chart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997E57EF-9199-1548-B80D-22B05697E6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12648" y="1609344"/>
            <a:ext cx="18050002" cy="1692771"/>
          </a:xfrm>
        </p:spPr>
        <p:txBody>
          <a:bodyPr/>
          <a:lstStyle>
            <a:lvl1pPr algn="l">
              <a:lnSpc>
                <a:spcPts val="6600"/>
              </a:lnSpc>
              <a:spcBef>
                <a:spcPts val="0"/>
              </a:spcBef>
              <a:defRPr sz="7000" kern="1200" spc="-1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6086475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5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7"/>
          </p:nvPr>
        </p:nvSpPr>
        <p:spPr>
          <a:xfrm>
            <a:off x="612648" y="3670300"/>
            <a:ext cx="8144002" cy="6678613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Lucida Grande"/>
              <a:buChar char="●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Text Placeholder 5"/>
          <p:cNvSpPr>
            <a:spLocks noGrp="1"/>
          </p:cNvSpPr>
          <p:nvPr>
            <p:ph type="body" sz="quarter" idx="18"/>
          </p:nvPr>
        </p:nvSpPr>
        <p:spPr>
          <a:xfrm>
            <a:off x="10585450" y="3673475"/>
            <a:ext cx="8144002" cy="6678613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Lucida Grande"/>
              <a:buChar char="●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" name="Holder 6">
            <a:extLst>
              <a:ext uri="{FF2B5EF4-FFF2-40B4-BE49-F238E27FC236}">
                <a16:creationId xmlns:a16="http://schemas.microsoft.com/office/drawing/2014/main" id="{F4D20BAC-CCF5-5D47-888D-B2DE457F81F3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942FB10-F109-1146-8A3F-31475A5B8F6E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EE05ED92-06B8-344F-BBFD-997C48A1389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30620628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10.3  Fea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A picture containing wheel&#10;&#10;Description automatically generated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b="1" cap="all" baseline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EF687C3-F1DB-4546-88CA-71C709E70635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4587AF2C-0726-40CF-9EEA-145D962085F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616994" y="2906833"/>
            <a:ext cx="8974170" cy="5320759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/>
              <a:buChar char="•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Lucida Grande"/>
              <a:buChar char="●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</a:t>
            </a:r>
            <a:r>
              <a:rPr lang="en-US" dirty="0" err="1"/>
              <a:t>lel</a:t>
            </a:r>
            <a:endParaRPr lang="en-US" dirty="0"/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FC4FBB0C-2597-4961-BF0E-BE6360AFBD8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0616994" y="8785432"/>
            <a:ext cx="4332322" cy="1016752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Lucida Grande"/>
              <a:buChar char="●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Phone and email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FC4B07EE-4B93-4699-BF73-43D29FA5BB9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5258842" y="8785432"/>
            <a:ext cx="4332322" cy="1016752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Lucida Grande"/>
              <a:buChar char="●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Social media, physical address</a:t>
            </a:r>
          </a:p>
        </p:txBody>
      </p:sp>
      <p:sp>
        <p:nvSpPr>
          <p:cNvPr id="18" name="Marcador de texto 22">
            <a:extLst>
              <a:ext uri="{FF2B5EF4-FFF2-40B4-BE49-F238E27FC236}">
                <a16:creationId xmlns:a16="http://schemas.microsoft.com/office/drawing/2014/main" id="{389A6EC0-836E-4312-8884-833D039AC6D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292354" y="1605703"/>
            <a:ext cx="7226296" cy="772833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MX" dirty="0" err="1"/>
              <a:t>Title</a:t>
            </a:r>
            <a:r>
              <a:rPr lang="es-MX" dirty="0"/>
              <a:t> / Tag</a:t>
            </a:r>
          </a:p>
        </p:txBody>
      </p:sp>
      <p:sp>
        <p:nvSpPr>
          <p:cNvPr id="24" name="Marcador de texto 23">
            <a:extLst>
              <a:ext uri="{FF2B5EF4-FFF2-40B4-BE49-F238E27FC236}">
                <a16:creationId xmlns:a16="http://schemas.microsoft.com/office/drawing/2014/main" id="{18E83024-DB76-40CE-B7E4-FCC167CCA3E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292354" y="374650"/>
            <a:ext cx="7226296" cy="1230313"/>
          </a:xfrm>
        </p:spPr>
        <p:txBody>
          <a:bodyPr/>
          <a:lstStyle>
            <a:lvl1pPr>
              <a:defRPr sz="7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7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MX" dirty="0" err="1"/>
              <a:t>Name</a:t>
            </a:r>
            <a:endParaRPr lang="es-MX" dirty="0"/>
          </a:p>
        </p:txBody>
      </p:sp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9D8B11FE-65D7-448C-9692-7A7842AD3BD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28521" y="2991325"/>
            <a:ext cx="9013924" cy="5320759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/>
              <a:buChar char="•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Lucida Grande"/>
              <a:buChar char="●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</a:t>
            </a:r>
            <a:r>
              <a:rPr lang="en-US" dirty="0" err="1"/>
              <a:t>lel</a:t>
            </a:r>
            <a:endParaRPr lang="en-US" dirty="0"/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6" name="Text Placeholder 5">
            <a:extLst>
              <a:ext uri="{FF2B5EF4-FFF2-40B4-BE49-F238E27FC236}">
                <a16:creationId xmlns:a16="http://schemas.microsoft.com/office/drawing/2014/main" id="{F5DCD499-75C9-4C26-8C33-A7FAE2E89B6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53665" y="8838092"/>
            <a:ext cx="4335637" cy="1016752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Lucida Grande"/>
              <a:buChar char="●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Phone and email</a:t>
            </a:r>
          </a:p>
        </p:txBody>
      </p:sp>
      <p:sp>
        <p:nvSpPr>
          <p:cNvPr id="27" name="Text Placeholder 5">
            <a:extLst>
              <a:ext uri="{FF2B5EF4-FFF2-40B4-BE49-F238E27FC236}">
                <a16:creationId xmlns:a16="http://schemas.microsoft.com/office/drawing/2014/main" id="{B6D3D3D5-3464-4979-B0DE-5768C856199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095513" y="8838092"/>
            <a:ext cx="4335637" cy="1016752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Lucida Grande"/>
              <a:buChar char="●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Social media, physical address</a:t>
            </a:r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E6420EEF-1F76-4033-AB3D-90DDA3B95855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53665" y="607671"/>
            <a:ext cx="1594570" cy="1594570"/>
          </a:xfrm>
          <a:prstGeom prst="flowChartConnector">
            <a:avLst/>
          </a:prstGeom>
          <a:solidFill>
            <a:schemeClr val="tx2"/>
          </a:solidFill>
        </p:spPr>
        <p:txBody>
          <a:bodyPr>
            <a:normAutofit/>
          </a:bodyPr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/>
              <a:t>Insert headshot of picture of the person</a:t>
            </a:r>
          </a:p>
        </p:txBody>
      </p:sp>
      <p:sp>
        <p:nvSpPr>
          <p:cNvPr id="29" name="Marcador de texto 22">
            <a:extLst>
              <a:ext uri="{FF2B5EF4-FFF2-40B4-BE49-F238E27FC236}">
                <a16:creationId xmlns:a16="http://schemas.microsoft.com/office/drawing/2014/main" id="{E574AA54-0C2A-4469-BBA8-85F6DBA63FB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2403321" y="1605703"/>
            <a:ext cx="7226296" cy="772833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MX" dirty="0" err="1"/>
              <a:t>Title</a:t>
            </a:r>
            <a:r>
              <a:rPr lang="es-MX" dirty="0"/>
              <a:t> / Tag</a:t>
            </a:r>
          </a:p>
        </p:txBody>
      </p:sp>
      <p:sp>
        <p:nvSpPr>
          <p:cNvPr id="30" name="Marcador de texto 23">
            <a:extLst>
              <a:ext uri="{FF2B5EF4-FFF2-40B4-BE49-F238E27FC236}">
                <a16:creationId xmlns:a16="http://schemas.microsoft.com/office/drawing/2014/main" id="{27686060-F627-4419-9A31-DDC2C37F970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2403321" y="374650"/>
            <a:ext cx="7226296" cy="1230313"/>
          </a:xfrm>
        </p:spPr>
        <p:txBody>
          <a:bodyPr/>
          <a:lstStyle>
            <a:lvl1pPr>
              <a:defRPr sz="7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7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MX" dirty="0" err="1"/>
              <a:t>Name</a:t>
            </a:r>
            <a:endParaRPr lang="es-MX" dirty="0"/>
          </a:p>
        </p:txBody>
      </p:sp>
      <p:sp>
        <p:nvSpPr>
          <p:cNvPr id="31" name="Picture Placeholder 2">
            <a:extLst>
              <a:ext uri="{FF2B5EF4-FFF2-40B4-BE49-F238E27FC236}">
                <a16:creationId xmlns:a16="http://schemas.microsoft.com/office/drawing/2014/main" id="{855EF96D-97B7-4F0A-AE8B-30A7987D4EA2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10564632" y="607671"/>
            <a:ext cx="1594570" cy="1594570"/>
          </a:xfrm>
          <a:prstGeom prst="flowChartConnector">
            <a:avLst/>
          </a:prstGeom>
          <a:solidFill>
            <a:schemeClr val="tx2"/>
          </a:solidFill>
        </p:spPr>
        <p:txBody>
          <a:bodyPr>
            <a:normAutofit/>
          </a:bodyPr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/>
              <a:t>Insert headshot of picture of the person</a:t>
            </a:r>
          </a:p>
        </p:txBody>
      </p:sp>
    </p:spTree>
    <p:extLst>
      <p:ext uri="{BB962C8B-B14F-4D97-AF65-F5344CB8AC3E}">
        <p14:creationId xmlns:p14="http://schemas.microsoft.com/office/powerpoint/2010/main" val="2615096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AES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151DDE8B-F12F-544F-8202-8EDBDDE302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98950" y="9702800"/>
            <a:ext cx="2551113" cy="995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Holder 6">
            <a:extLst>
              <a:ext uri="{FF2B5EF4-FFF2-40B4-BE49-F238E27FC236}">
                <a16:creationId xmlns:a16="http://schemas.microsoft.com/office/drawing/2014/main" id="{98BDC379-FB56-1B4C-85A1-49CC46E89D3D}"/>
              </a:ext>
            </a:extLst>
          </p:cNvPr>
          <p:cNvSpPr txBox="1">
            <a:spLocks/>
          </p:cNvSpPr>
          <p:nvPr/>
        </p:nvSpPr>
        <p:spPr>
          <a:xfrm>
            <a:off x="19216688" y="630238"/>
            <a:ext cx="284162" cy="153987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fld id="{5332337B-3414-F340-8A76-EB308A9C5B6C}" type="slidenum">
              <a:rPr lang="en-US" altLang="en-US" sz="1000" b="1">
                <a:latin typeface="Arial" panose="020B0604020202020204" pitchFamily="34" charset="0"/>
                <a:cs typeface="Arial" panose="020B0604020202020204" pitchFamily="34" charset="0"/>
              </a:rPr>
              <a:pPr algn="r" eaLnBrk="1" hangingPunct="1"/>
              <a:t>‹Nº›</a:t>
            </a:fld>
            <a:endParaRPr lang="en-US" altLang="en-US" sz="1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11812824" y="5216666"/>
            <a:ext cx="7688026" cy="4095609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05840" indent="-457200">
              <a:spcAft>
                <a:spcPts val="800"/>
              </a:spcAft>
              <a:buFont typeface="Arial"/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1812824" y="2779776"/>
            <a:ext cx="7688026" cy="210314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5080" algn="l">
              <a:lnSpc>
                <a:spcPts val="8240"/>
              </a:lnSpc>
              <a:spcBef>
                <a:spcPts val="0"/>
              </a:spcBef>
              <a:defRPr sz="7200" b="0" i="0" kern="1200" spc="-10" baseline="0">
                <a:solidFill>
                  <a:srgbClr val="01020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0" y="612648"/>
            <a:ext cx="10204450" cy="10045827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5"/>
          </p:nvPr>
        </p:nvSpPr>
        <p:spPr>
          <a:xfrm>
            <a:off x="11804650" y="1258888"/>
            <a:ext cx="1219200" cy="12192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888483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AES Section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5E18BAB0-F3C1-D84C-B08D-ACAF32C5C4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bject 7">
            <a:extLst>
              <a:ext uri="{FF2B5EF4-FFF2-40B4-BE49-F238E27FC236}">
                <a16:creationId xmlns:a16="http://schemas.microsoft.com/office/drawing/2014/main" id="{FB65D0E6-AB2B-1C4B-B3FB-E7C78137D49E}"/>
              </a:ext>
            </a:extLst>
          </p:cNvPr>
          <p:cNvSpPr>
            <a:spLocks/>
          </p:cNvSpPr>
          <p:nvPr/>
        </p:nvSpPr>
        <p:spPr bwMode="auto">
          <a:xfrm>
            <a:off x="18896013" y="10537825"/>
            <a:ext cx="58737" cy="0"/>
          </a:xfrm>
          <a:custGeom>
            <a:avLst/>
            <a:gdLst>
              <a:gd name="T0" fmla="*/ 58586 w 59690"/>
              <a:gd name="T1" fmla="*/ 0 w 59690"/>
              <a:gd name="T2" fmla="*/ 58586 w 59690"/>
              <a:gd name="T3" fmla="*/ 0 60000 65536"/>
              <a:gd name="T4" fmla="*/ 0 60000 65536"/>
              <a:gd name="T5" fmla="*/ 0 60000 65536"/>
            </a:gdLst>
            <a:ahLst/>
            <a:cxnLst>
              <a:cxn ang="T3">
                <a:pos x="T0" y="0"/>
              </a:cxn>
              <a:cxn ang="T4">
                <a:pos x="T1" y="0"/>
              </a:cxn>
              <a:cxn ang="T5">
                <a:pos x="T2" y="0"/>
              </a:cxn>
            </a:cxnLst>
            <a:rect l="0" t="0" r="r" b="b"/>
            <a:pathLst>
              <a:path w="59690">
                <a:moveTo>
                  <a:pt x="59537" y="0"/>
                </a:moveTo>
                <a:lnTo>
                  <a:pt x="0" y="0"/>
                </a:lnTo>
                <a:lnTo>
                  <a:pt x="59537" y="0"/>
                </a:lnTo>
                <a:close/>
              </a:path>
            </a:pathLst>
          </a:custGeom>
          <a:solidFill>
            <a:srgbClr val="8471B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7" name="object 8">
            <a:extLst>
              <a:ext uri="{FF2B5EF4-FFF2-40B4-BE49-F238E27FC236}">
                <a16:creationId xmlns:a16="http://schemas.microsoft.com/office/drawing/2014/main" id="{D33BEF19-2E4F-114D-B4A2-2EF3F0EE796C}"/>
              </a:ext>
            </a:extLst>
          </p:cNvPr>
          <p:cNvSpPr>
            <a:spLocks/>
          </p:cNvSpPr>
          <p:nvPr/>
        </p:nvSpPr>
        <p:spPr bwMode="auto">
          <a:xfrm>
            <a:off x="18896013" y="10537825"/>
            <a:ext cx="58737" cy="0"/>
          </a:xfrm>
          <a:custGeom>
            <a:avLst/>
            <a:gdLst>
              <a:gd name="T0" fmla="*/ 58586 w 59690"/>
              <a:gd name="T1" fmla="*/ 0 w 59690"/>
              <a:gd name="T2" fmla="*/ 58586 w 59690"/>
              <a:gd name="T3" fmla="*/ 0 60000 65536"/>
              <a:gd name="T4" fmla="*/ 0 60000 65536"/>
              <a:gd name="T5" fmla="*/ 0 60000 65536"/>
            </a:gdLst>
            <a:ahLst/>
            <a:cxnLst>
              <a:cxn ang="T3">
                <a:pos x="T0" y="0"/>
              </a:cxn>
              <a:cxn ang="T4">
                <a:pos x="T1" y="0"/>
              </a:cxn>
              <a:cxn ang="T5">
                <a:pos x="T2" y="0"/>
              </a:cxn>
            </a:cxnLst>
            <a:rect l="0" t="0" r="r" b="b"/>
            <a:pathLst>
              <a:path w="59690">
                <a:moveTo>
                  <a:pt x="59537" y="0"/>
                </a:moveTo>
                <a:lnTo>
                  <a:pt x="0" y="0"/>
                </a:lnTo>
                <a:lnTo>
                  <a:pt x="59537" y="0"/>
                </a:lnTo>
                <a:close/>
              </a:path>
            </a:pathLst>
          </a:custGeom>
          <a:solidFill>
            <a:srgbClr val="8471B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612648" y="3401568"/>
            <a:ext cx="18882360" cy="6801862"/>
          </a:xfrm>
        </p:spPr>
        <p:txBody>
          <a:bodyPr/>
          <a:lstStyle>
            <a:lvl1pPr marL="0" marR="5080">
              <a:lnSpc>
                <a:spcPts val="8620"/>
              </a:lnSpc>
              <a:spcBef>
                <a:spcPts val="0"/>
              </a:spcBef>
              <a:defRPr sz="7200" kern="1200" spc="-10" baseline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Holder 2"/>
          <p:cNvSpPr>
            <a:spLocks noGrp="1"/>
          </p:cNvSpPr>
          <p:nvPr>
            <p:ph type="ctrTitle" hasCustomPrompt="1"/>
          </p:nvPr>
        </p:nvSpPr>
        <p:spPr>
          <a:xfrm>
            <a:off x="612648" y="694944"/>
            <a:ext cx="18878804" cy="2215991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marL="0" marR="5080" algn="l">
              <a:lnSpc>
                <a:spcPct val="100000"/>
              </a:lnSpc>
              <a:spcBef>
                <a:spcPts val="0"/>
              </a:spcBef>
              <a:defRPr sz="14400" b="0" i="0" kern="1200" spc="-10" baseline="0">
                <a:solidFill>
                  <a:srgbClr val="01020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Header Copy</a:t>
            </a:r>
          </a:p>
        </p:txBody>
      </p:sp>
      <p:sp>
        <p:nvSpPr>
          <p:cNvPr id="9" name="Holder 6">
            <a:extLst>
              <a:ext uri="{FF2B5EF4-FFF2-40B4-BE49-F238E27FC236}">
                <a16:creationId xmlns:a16="http://schemas.microsoft.com/office/drawing/2014/main" id="{D898A10A-2898-1045-A54B-276CEF3D4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810A92D-4DFF-6A45-9EE7-795EE0271AD1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0323E482-239F-E94C-B454-0F7845850BF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3768766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AES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DF0B5CF4-F4D8-E346-9646-05ACD7DFA3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0B78F6BD-B5CC-904F-8C8E-B5A3A88B9C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2478088"/>
            <a:ext cx="18845213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12648" y="950976"/>
            <a:ext cx="17288002" cy="110799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marR="5080" algn="l">
              <a:lnSpc>
                <a:spcPct val="100000"/>
              </a:lnSpc>
              <a:spcBef>
                <a:spcPts val="0"/>
              </a:spcBef>
              <a:defRPr sz="7200" b="0" i="0" kern="1200" spc="-10" baseline="0">
                <a:solidFill>
                  <a:srgbClr val="01020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612648" y="3095641"/>
            <a:ext cx="18888202" cy="6081713"/>
          </a:xfrm>
        </p:spPr>
        <p:txBody>
          <a:bodyPr tIns="0"/>
          <a:lstStyle>
            <a:lvl1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400" kern="1200" spc="-10" baseline="0">
                <a:latin typeface="Arial" charset="0"/>
                <a:ea typeface="Arial" charset="0"/>
                <a:cs typeface="Arial" charset="0"/>
              </a:defRPr>
            </a:lvl1pPr>
            <a:lvl2pPr>
              <a:defRPr sz="15650">
                <a:latin typeface="Arial" charset="0"/>
                <a:ea typeface="Arial" charset="0"/>
                <a:cs typeface="Arial" charset="0"/>
              </a:defRPr>
            </a:lvl2pPr>
            <a:lvl3pPr>
              <a:defRPr sz="15650">
                <a:latin typeface="Arial" charset="0"/>
                <a:ea typeface="Arial" charset="0"/>
                <a:cs typeface="Arial" charset="0"/>
              </a:defRPr>
            </a:lvl3pPr>
            <a:lvl4pPr>
              <a:defRPr sz="15650">
                <a:latin typeface="Arial" charset="0"/>
                <a:ea typeface="Arial" charset="0"/>
                <a:cs typeface="Arial" charset="0"/>
              </a:defRPr>
            </a:lvl4pPr>
            <a:lvl5pPr>
              <a:defRPr sz="15650"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Holder 6">
            <a:extLst>
              <a:ext uri="{FF2B5EF4-FFF2-40B4-BE49-F238E27FC236}">
                <a16:creationId xmlns:a16="http://schemas.microsoft.com/office/drawing/2014/main" id="{593940E8-723B-1C4E-A6C8-6714D4705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902D98C-76AD-7348-B2FB-E43B05BD2DCF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C10A6F2B-7906-AC42-84D6-D2CE2106B06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6011989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AES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A picture containing wheel&#10;&#10;Description automatically generated">
            <a:extLst>
              <a:ext uri="{FF2B5EF4-FFF2-40B4-BE49-F238E27FC236}">
                <a16:creationId xmlns:a16="http://schemas.microsoft.com/office/drawing/2014/main" id="{94C951AA-9F6D-1440-985B-222C56784B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612648" y="701676"/>
            <a:ext cx="17288002" cy="9639300"/>
          </a:xfrm>
        </p:spPr>
        <p:txBody>
          <a:bodyPr tIns="411480">
            <a:normAutofit/>
          </a:bodyPr>
          <a:lstStyle>
            <a:lvl1pPr marL="12700" marR="5080" indent="1835785" defTabSz="914400" eaLnBrk="1" fontAlgn="auto" latinLnBrk="0" hangingPunct="1">
              <a:lnSpc>
                <a:spcPct val="100000"/>
              </a:lnSpc>
              <a:spcBef>
                <a:spcPts val="3229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400" kern="1200" spc="-10" baseline="0">
                <a:latin typeface="Arial" charset="0"/>
                <a:ea typeface="Arial" charset="0"/>
                <a:cs typeface="Arial" charset="0"/>
              </a:defRPr>
            </a:lvl1pPr>
            <a:lvl2pPr>
              <a:defRPr sz="15650">
                <a:latin typeface="Arial" charset="0"/>
                <a:ea typeface="Arial" charset="0"/>
                <a:cs typeface="Arial" charset="0"/>
              </a:defRPr>
            </a:lvl2pPr>
            <a:lvl3pPr>
              <a:defRPr sz="15650">
                <a:latin typeface="Arial" charset="0"/>
                <a:ea typeface="Arial" charset="0"/>
                <a:cs typeface="Arial" charset="0"/>
              </a:defRPr>
            </a:lvl3pPr>
            <a:lvl4pPr>
              <a:defRPr sz="15650">
                <a:latin typeface="Arial" charset="0"/>
                <a:ea typeface="Arial" charset="0"/>
                <a:cs typeface="Arial" charset="0"/>
              </a:defRPr>
            </a:lvl4pPr>
            <a:lvl5pPr>
              <a:defRPr sz="15650"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Holder 6">
            <a:extLst>
              <a:ext uri="{FF2B5EF4-FFF2-40B4-BE49-F238E27FC236}">
                <a16:creationId xmlns:a16="http://schemas.microsoft.com/office/drawing/2014/main" id="{44D7F434-02C9-CA43-BF8D-9A879C875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5C59606-A346-0444-AA3C-1614891AAB91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D6D4281-87AA-0C47-8BB9-BCDED1DBC5D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3250" y="1539875"/>
            <a:ext cx="1371600" cy="1371600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F1E23199-4F39-C44C-9996-B02FC3D665B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5538450" y="3749675"/>
            <a:ext cx="1371600" cy="137160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1D94899D-B080-D445-AEDF-9B8237908A3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04600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ES Thank You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A1EC0A22-9EC3-F743-8F85-98FCBFE6FB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12648" y="704088"/>
            <a:ext cx="18881852" cy="4450449"/>
          </a:xfrm>
          <a:prstGeom prst="rect">
            <a:avLst/>
          </a:prstGeom>
        </p:spPr>
        <p:txBody>
          <a:bodyPr wrap="square" tIns="18288" anchor="t">
            <a:spAutoFit/>
          </a:bodyPr>
          <a:lstStyle>
            <a:lvl1pPr marL="0" marR="5080" algn="l">
              <a:lnSpc>
                <a:spcPct val="100000"/>
              </a:lnSpc>
              <a:spcBef>
                <a:spcPts val="0"/>
              </a:spcBef>
              <a:defRPr sz="14400" b="0" i="0" kern="1200" spc="40" baseline="0">
                <a:solidFill>
                  <a:srgbClr val="01020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Holder 6">
            <a:extLst>
              <a:ext uri="{FF2B5EF4-FFF2-40B4-BE49-F238E27FC236}">
                <a16:creationId xmlns:a16="http://schemas.microsoft.com/office/drawing/2014/main" id="{C6466333-1474-B440-B422-6BB6BA173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79ACDDE-B716-5540-99F6-16937E07ACAE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FDFADC37-4782-8F48-A6AA-A89827A2664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3102757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AES Internal [Im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602C721A-E719-C743-8D97-20EAD54BD4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8604250" y="628649"/>
            <a:ext cx="11499850" cy="9140825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6913982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itle 4"/>
          <p:cNvSpPr>
            <a:spLocks noGrp="1"/>
          </p:cNvSpPr>
          <p:nvPr>
            <p:ph type="title"/>
          </p:nvPr>
        </p:nvSpPr>
        <p:spPr>
          <a:xfrm>
            <a:off x="612648" y="1609344"/>
            <a:ext cx="6914126" cy="1692771"/>
          </a:xfrm>
        </p:spPr>
        <p:txBody>
          <a:bodyPr>
            <a:noAutofit/>
          </a:bodyPr>
          <a:lstStyle>
            <a:lvl1pPr algn="l">
              <a:lnSpc>
                <a:spcPts val="6600"/>
              </a:lnSpc>
              <a:spcBef>
                <a:spcPts val="1415"/>
              </a:spcBef>
              <a:defRPr sz="7200" kern="1200" spc="-1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5"/>
          <p:cNvSpPr>
            <a:spLocks noGrp="1"/>
          </p:cNvSpPr>
          <p:nvPr>
            <p:ph type="body" sz="quarter" idx="17"/>
          </p:nvPr>
        </p:nvSpPr>
        <p:spPr>
          <a:xfrm>
            <a:off x="612648" y="3670300"/>
            <a:ext cx="6924802" cy="6678613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0" name="Holder 6">
            <a:extLst>
              <a:ext uri="{FF2B5EF4-FFF2-40B4-BE49-F238E27FC236}">
                <a16:creationId xmlns:a16="http://schemas.microsoft.com/office/drawing/2014/main" id="{19B23B14-491A-724C-8DEB-A588CDFE77F6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5FB5B99-7193-F245-AC66-0CF6D4D7AC8C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79A4029F-2737-2747-9AFE-C39EB2DF399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3917981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>
            <a:extLst>
              <a:ext uri="{FF2B5EF4-FFF2-40B4-BE49-F238E27FC236}">
                <a16:creationId xmlns:a16="http://schemas.microsoft.com/office/drawing/2014/main" id="{6438A03C-3226-C04D-88DD-BFA3F1D3D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950" y="687388"/>
            <a:ext cx="9318625" cy="2413000"/>
          </a:xfrm>
          <a:prstGeom prst="rect">
            <a:avLst/>
          </a:prstGeom>
        </p:spPr>
        <p:txBody>
          <a:bodyPr wrap="square" lIns="0" tIns="0" rIns="0" bIns="0">
            <a:normAutofit/>
          </a:bodyPr>
          <a:lstStyle>
            <a:lvl1pPr>
              <a:defRPr sz="15650" b="0" i="0">
                <a:solidFill>
                  <a:srgbClr val="01020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7" name="Holder 3">
            <a:extLst>
              <a:ext uri="{FF2B5EF4-FFF2-40B4-BE49-F238E27FC236}">
                <a16:creationId xmlns:a16="http://schemas.microsoft.com/office/drawing/2014/main" id="{15A81349-9460-A149-A843-8DC4E8C164C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15950" y="3267075"/>
            <a:ext cx="18872200" cy="668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1" r:id="rId1"/>
    <p:sldLayoutId id="2147483923" r:id="rId2"/>
    <p:sldLayoutId id="2147483924" r:id="rId3"/>
    <p:sldLayoutId id="2147483925" r:id="rId4"/>
    <p:sldLayoutId id="2147483926" r:id="rId5"/>
    <p:sldLayoutId id="2147483927" r:id="rId6"/>
    <p:sldLayoutId id="2147483928" r:id="rId7"/>
    <p:sldLayoutId id="2147483930" r:id="rId8"/>
    <p:sldLayoutId id="2147483931" r:id="rId9"/>
    <p:sldLayoutId id="2147483932" r:id="rId10"/>
    <p:sldLayoutId id="2147483933" r:id="rId11"/>
    <p:sldLayoutId id="2147483934" r:id="rId12"/>
    <p:sldLayoutId id="2147483935" r:id="rId13"/>
    <p:sldLayoutId id="2147483936" r:id="rId14"/>
    <p:sldLayoutId id="2147483937" r:id="rId15"/>
    <p:sldLayoutId id="2147483939" r:id="rId16"/>
    <p:sldLayoutId id="2147483940" r:id="rId17"/>
    <p:sldLayoutId id="2147483941" r:id="rId18"/>
    <p:sldLayoutId id="2147483942" r:id="rId19"/>
    <p:sldLayoutId id="2147484013" r:id="rId20"/>
    <p:sldLayoutId id="2147483943" r:id="rId21"/>
    <p:sldLayoutId id="2147483944" r:id="rId22"/>
    <p:sldLayoutId id="2147483945" r:id="rId23"/>
    <p:sldLayoutId id="2147483946" r:id="rId24"/>
    <p:sldLayoutId id="2147484006" r:id="rId25"/>
    <p:sldLayoutId id="2147483947" r:id="rId26"/>
    <p:sldLayoutId id="2147483948" r:id="rId27"/>
    <p:sldLayoutId id="2147483949" r:id="rId28"/>
    <p:sldLayoutId id="2147483950" r:id="rId29"/>
    <p:sldLayoutId id="2147483951" r:id="rId30"/>
    <p:sldLayoutId id="2147484007" r:id="rId31"/>
    <p:sldLayoutId id="2147484011" r:id="rId32"/>
    <p:sldLayoutId id="2147484012" r:id="rId33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457200" algn="l" rtl="0" eaLnBrk="1" fontAlgn="base" hangingPunct="1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914400" algn="l" rtl="0" eaLnBrk="1" fontAlgn="base" hangingPunct="1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371600" algn="l" rtl="0" eaLnBrk="1" fontAlgn="base" hangingPunct="1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1828800" algn="l" rtl="0" eaLnBrk="1" fontAlgn="base" hangingPunct="1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457200" eaLnBrk="1" hangingPunct="1">
        <a:defRPr>
          <a:latin typeface="+mn-lt"/>
          <a:ea typeface="+mn-ea"/>
          <a:cs typeface="+mn-cs"/>
        </a:defRPr>
      </a:lvl2pPr>
      <a:lvl3pPr marL="914400" eaLnBrk="1" hangingPunct="1">
        <a:defRPr>
          <a:latin typeface="+mn-lt"/>
          <a:ea typeface="+mn-ea"/>
          <a:cs typeface="+mn-cs"/>
        </a:defRPr>
      </a:lvl3pPr>
      <a:lvl4pPr marL="1371600" eaLnBrk="1" hangingPunct="1">
        <a:defRPr>
          <a:latin typeface="+mn-lt"/>
          <a:ea typeface="+mn-ea"/>
          <a:cs typeface="+mn-cs"/>
        </a:defRPr>
      </a:lvl4pPr>
      <a:lvl5pPr marL="1828800" eaLnBrk="1" hangingPunct="1">
        <a:defRPr>
          <a:latin typeface="+mn-lt"/>
          <a:ea typeface="+mn-ea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9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Relationship Id="rId6" Type="http://schemas.openxmlformats.org/officeDocument/2006/relationships/chart" Target="../charts/chart8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9.xml"/><Relationship Id="rId5" Type="http://schemas.openxmlformats.org/officeDocument/2006/relationships/chart" Target="../charts/chart12.xml"/><Relationship Id="rId4" Type="http://schemas.openxmlformats.org/officeDocument/2006/relationships/chart" Target="../charts/char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0F5F4B-6F04-084B-AAD3-DC6680AEB8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18050" y="2682875"/>
            <a:ext cx="4495800" cy="1173510"/>
          </a:xfrm>
        </p:spPr>
        <p:txBody>
          <a:bodyPr vert="horz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marR="0">
              <a:lnSpc>
                <a:spcPts val="8238"/>
              </a:lnSpc>
              <a:spcBef>
                <a:spcPct val="0"/>
              </a:spcBef>
              <a:defRPr/>
            </a:pPr>
            <a:r>
              <a:rPr lang="es-AR" sz="8000" dirty="0"/>
              <a:t>Air </a:t>
            </a:r>
            <a:r>
              <a:rPr lang="es-AR" sz="8000" dirty="0" err="1"/>
              <a:t>Quality</a:t>
            </a:r>
            <a:endParaRPr lang="en-US" sz="7400" dirty="0">
              <a:solidFill>
                <a:srgbClr val="16A837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FE1B87-1C6B-A24A-BDAF-409A0A71740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indent="0" fontAlgn="auto">
              <a:spcAft>
                <a:spcPts val="0"/>
              </a:spcAft>
              <a:defRPr/>
            </a:pPr>
            <a:r>
              <a:rPr lang="en-US" sz="3200" dirty="0"/>
              <a:t>AES Argentina</a:t>
            </a:r>
          </a:p>
          <a:p>
            <a:pPr indent="0" fontAlgn="auto">
              <a:spcAft>
                <a:spcPts val="0"/>
              </a:spcAft>
              <a:defRPr/>
            </a:pPr>
            <a:r>
              <a:rPr lang="en-US" sz="3200" dirty="0"/>
              <a:t>July 2026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8F1B1A2-E7DC-94EA-C214-802B24F1DB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5850" y="2262393"/>
            <a:ext cx="1765300" cy="1765300"/>
          </a:xfrm>
          <a:prstGeom prst="rect">
            <a:avLst/>
          </a:prstGeom>
        </p:spPr>
      </p:pic>
      <p:pic>
        <p:nvPicPr>
          <p:cNvPr id="8" name="Marcador de posición de imagen 7">
            <a:extLst>
              <a:ext uri="{FF2B5EF4-FFF2-40B4-BE49-F238E27FC236}">
                <a16:creationId xmlns:a16="http://schemas.microsoft.com/office/drawing/2014/main" id="{A28F5947-3B46-D49E-D51D-3251B5E9B16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0" r="2420"/>
          <a:stretch>
            <a:fillRect/>
          </a:stretch>
        </p:blipFill>
        <p:spPr/>
      </p:pic>
      <p:pic>
        <p:nvPicPr>
          <p:cNvPr id="11" name="Marcador de posición de imagen 10">
            <a:extLst>
              <a:ext uri="{FF2B5EF4-FFF2-40B4-BE49-F238E27FC236}">
                <a16:creationId xmlns:a16="http://schemas.microsoft.com/office/drawing/2014/main" id="{5B7D5AB2-2600-BDAA-B772-FB726748B0B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75" b="9775"/>
          <a:stretch>
            <a:fillRect/>
          </a:stretch>
        </p:blipFill>
        <p:spPr/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168607-47F2-FB67-8563-6BE7426CC5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:a16="http://schemas.microsoft.com/office/drawing/2014/main" id="{FD31D00B-6C6E-017F-0828-23A4670A4D59}"/>
              </a:ext>
            </a:extLst>
          </p:cNvPr>
          <p:cNvSpPr txBox="1"/>
          <p:nvPr/>
        </p:nvSpPr>
        <p:spPr>
          <a:xfrm>
            <a:off x="298450" y="275192"/>
            <a:ext cx="100512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AR" dirty="0">
                <a:latin typeface="Arial" panose="020B0604020202020204" pitchFamily="34" charset="0"/>
                <a:cs typeface="Arial" panose="020B0604020202020204" pitchFamily="34" charset="0"/>
              </a:rPr>
              <a:t>Saavedra Station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ED03B095-15B2-2505-EB39-190C90DCECAD}"/>
              </a:ext>
            </a:extLst>
          </p:cNvPr>
          <p:cNvSpPr txBox="1"/>
          <p:nvPr/>
        </p:nvSpPr>
        <p:spPr>
          <a:xfrm>
            <a:off x="842736" y="10872575"/>
            <a:ext cx="1340031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No values ​​above the legal limit were observed. The PM10 and PM2.5 equipment was removed and a replacement is pending.</a:t>
            </a:r>
            <a:endParaRPr lang="es-AR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46A0B86A-152B-49CB-B58A-B9D8BA5C12F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74778562"/>
              </p:ext>
            </p:extLst>
          </p:nvPr>
        </p:nvGraphicFramePr>
        <p:xfrm>
          <a:off x="842735" y="1315404"/>
          <a:ext cx="8371115" cy="42067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C3EBCB93-7371-4302-A97C-C366C8F21BE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56303076"/>
              </p:ext>
            </p:extLst>
          </p:nvPr>
        </p:nvGraphicFramePr>
        <p:xfrm>
          <a:off x="9779772" y="1315403"/>
          <a:ext cx="7892278" cy="42067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2FBCEE3D-2B20-450A-955F-0F50E4C7AD7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47576355"/>
              </p:ext>
            </p:extLst>
          </p:nvPr>
        </p:nvGraphicFramePr>
        <p:xfrm>
          <a:off x="870798" y="5787175"/>
          <a:ext cx="8343052" cy="42067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E66F3A86-6C0C-4529-97F7-4AAB7390D1B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38803160"/>
              </p:ext>
            </p:extLst>
          </p:nvPr>
        </p:nvGraphicFramePr>
        <p:xfrm>
          <a:off x="10349706" y="5787175"/>
          <a:ext cx="7322344" cy="4058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42704725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:a16="http://schemas.microsoft.com/office/drawing/2014/main" id="{60E6FAD3-D78A-E6B6-19D3-66CD3EC37BBA}"/>
              </a:ext>
            </a:extLst>
          </p:cNvPr>
          <p:cNvSpPr txBox="1"/>
          <p:nvPr/>
        </p:nvSpPr>
        <p:spPr>
          <a:xfrm>
            <a:off x="298450" y="275192"/>
            <a:ext cx="100512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AR" dirty="0">
                <a:latin typeface="Arial" panose="020B0604020202020204" pitchFamily="34" charset="0"/>
                <a:cs typeface="Arial" panose="020B0604020202020204" pitchFamily="34" charset="0"/>
              </a:rPr>
              <a:t>UTN Station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5E87A3CA-1883-4DBC-AE47-693EFB990C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88239919"/>
              </p:ext>
            </p:extLst>
          </p:nvPr>
        </p:nvGraphicFramePr>
        <p:xfrm>
          <a:off x="866866" y="1442823"/>
          <a:ext cx="7928372" cy="4210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A45CBA47-E6B6-43E4-9412-70715805256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45031569"/>
              </p:ext>
            </p:extLst>
          </p:nvPr>
        </p:nvGraphicFramePr>
        <p:xfrm>
          <a:off x="9747250" y="1442822"/>
          <a:ext cx="7924800" cy="4210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5182EC40-60E2-4AA9-9DB1-46C00145317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05469877"/>
              </p:ext>
            </p:extLst>
          </p:nvPr>
        </p:nvGraphicFramePr>
        <p:xfrm>
          <a:off x="866866" y="5863748"/>
          <a:ext cx="7928372" cy="4210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9342129A-8385-475C-B994-4FB27F1937B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21392302"/>
              </p:ext>
            </p:extLst>
          </p:nvPr>
        </p:nvGraphicFramePr>
        <p:xfrm>
          <a:off x="10057990" y="5863747"/>
          <a:ext cx="7614060" cy="39057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4" name="Tabla 13">
            <a:extLst>
              <a:ext uri="{FF2B5EF4-FFF2-40B4-BE49-F238E27FC236}">
                <a16:creationId xmlns:a16="http://schemas.microsoft.com/office/drawing/2014/main" id="{93FF6939-952F-4A13-059C-2B5108F811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9686496"/>
              </p:ext>
            </p:extLst>
          </p:nvPr>
        </p:nvGraphicFramePr>
        <p:xfrm>
          <a:off x="262602" y="10527770"/>
          <a:ext cx="8189248" cy="5063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189248">
                  <a:extLst>
                    <a:ext uri="{9D8B030D-6E8A-4147-A177-3AD203B41FA5}">
                      <a16:colId xmlns:a16="http://schemas.microsoft.com/office/drawing/2014/main" val="3257888119"/>
                    </a:ext>
                  </a:extLst>
                </a:gridCol>
              </a:tblGrid>
              <a:tr h="506388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One day was observed above the legal NOx limit corresponding to the calibration day (1/07)</a:t>
                      </a:r>
                      <a:endParaRPr lang="es-AR" sz="15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547993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15995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FDD27E-DBB5-FD2E-4F73-4801652D13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:a16="http://schemas.microsoft.com/office/drawing/2014/main" id="{6ECACC6F-C384-3156-6F75-9B3F3A86347A}"/>
              </a:ext>
            </a:extLst>
          </p:cNvPr>
          <p:cNvSpPr txBox="1"/>
          <p:nvPr/>
        </p:nvSpPr>
        <p:spPr>
          <a:xfrm>
            <a:off x="298450" y="275192"/>
            <a:ext cx="100512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AR" dirty="0">
                <a:latin typeface="Arial" panose="020B0604020202020204" pitchFamily="34" charset="0"/>
                <a:cs typeface="Arial" panose="020B0604020202020204" pitchFamily="34" charset="0"/>
              </a:rPr>
              <a:t>San Nicolas </a:t>
            </a:r>
            <a:r>
              <a:rPr lang="es-AR" dirty="0" err="1">
                <a:latin typeface="Arial" panose="020B0604020202020204" pitchFamily="34" charset="0"/>
                <a:cs typeface="Arial" panose="020B0604020202020204" pitchFamily="34" charset="0"/>
              </a:rPr>
              <a:t>Thermal</a:t>
            </a:r>
            <a:r>
              <a:rPr lang="es-AR" dirty="0">
                <a:latin typeface="Arial" panose="020B0604020202020204" pitchFamily="34" charset="0"/>
                <a:cs typeface="Arial" panose="020B0604020202020204" pitchFamily="34" charset="0"/>
              </a:rPr>
              <a:t> Power Plant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3E4EB86-6861-89F6-5317-1981498DC325}"/>
              </a:ext>
            </a:extLst>
          </p:cNvPr>
          <p:cNvSpPr txBox="1"/>
          <p:nvPr/>
        </p:nvSpPr>
        <p:spPr>
          <a:xfrm>
            <a:off x="842736" y="10872575"/>
            <a:ext cx="920155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>
                <a:latin typeface="Arial" panose="020B0604020202020204" pitchFamily="34" charset="0"/>
                <a:cs typeface="Arial" panose="020B0604020202020204" pitchFamily="34" charset="0"/>
              </a:rPr>
              <a:t>NOx and SO2 values ​​above the legal limit were observed, corresponding to calibration days (1 and 31/07)</a:t>
            </a:r>
            <a:endParaRPr lang="es-AR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832DCA0B-58AF-4179-86A2-86D9A44E40D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24586820"/>
              </p:ext>
            </p:extLst>
          </p:nvPr>
        </p:nvGraphicFramePr>
        <p:xfrm>
          <a:off x="1517650" y="1323995"/>
          <a:ext cx="7620000" cy="42579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768DFB57-AC79-4462-A7E5-765FB62F31E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57274685"/>
              </p:ext>
            </p:extLst>
          </p:nvPr>
        </p:nvGraphicFramePr>
        <p:xfrm>
          <a:off x="9899650" y="1463675"/>
          <a:ext cx="8153400" cy="41183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9900504D-E30B-4FEC-BD15-8C9D0A3E57B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14291535"/>
              </p:ext>
            </p:extLst>
          </p:nvPr>
        </p:nvGraphicFramePr>
        <p:xfrm>
          <a:off x="1517650" y="5950997"/>
          <a:ext cx="7620000" cy="42579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F61E723D-B2C5-4FD4-9169-2459686490D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0965898"/>
              </p:ext>
            </p:extLst>
          </p:nvPr>
        </p:nvGraphicFramePr>
        <p:xfrm>
          <a:off x="10070280" y="5950997"/>
          <a:ext cx="7982769" cy="38946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137217516"/>
      </p:ext>
    </p:extLst>
  </p:cSld>
  <p:clrMapOvr>
    <a:masterClrMapping/>
  </p:clrMapOvr>
</p:sld>
</file>

<file path=ppt/theme/theme1.xml><?xml version="1.0" encoding="utf-8"?>
<a:theme xmlns:a="http://schemas.openxmlformats.org/drawingml/2006/main" name="AES_MASTERTemplate_Guidelines_0316">
  <a:themeElements>
    <a:clrScheme name="AES Colors Final Tempalte">
      <a:dk1>
        <a:srgbClr val="000000"/>
      </a:dk1>
      <a:lt1>
        <a:srgbClr val="FFFFFF"/>
      </a:lt1>
      <a:dk2>
        <a:srgbClr val="E4E5E4"/>
      </a:dk2>
      <a:lt2>
        <a:srgbClr val="F4F5F4"/>
      </a:lt2>
      <a:accent1>
        <a:srgbClr val="204ADE"/>
      </a:accent1>
      <a:accent2>
        <a:srgbClr val="8C5CF2"/>
      </a:accent2>
      <a:accent3>
        <a:srgbClr val="00A2C7"/>
      </a:accent3>
      <a:accent4>
        <a:srgbClr val="16A837"/>
      </a:accent4>
      <a:accent5>
        <a:srgbClr val="BFBFBF"/>
      </a:accent5>
      <a:accent6>
        <a:srgbClr val="7FD0E3"/>
      </a:accent6>
      <a:hlink>
        <a:srgbClr val="204ADE"/>
      </a:hlink>
      <a:folHlink>
        <a:srgbClr val="C5ADF9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 algn="l">
          <a:defRPr sz="2400" dirty="0" smtClean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AES Master Template" id="{8C65E29F-953E-E14B-A6F0-5E843E6E6C01}" vid="{F4B96F1D-3CE0-364B-85C4-F7B3B7A59B7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3F61B30F6F60394CB1D2DF3B24DBFB40" ma:contentTypeVersion="13" ma:contentTypeDescription="Crear nuevo documento." ma:contentTypeScope="" ma:versionID="4684fc5ec304a101666b39ee17d6b278">
  <xsd:schema xmlns:xsd="http://www.w3.org/2001/XMLSchema" xmlns:xs="http://www.w3.org/2001/XMLSchema" xmlns:p="http://schemas.microsoft.com/office/2006/metadata/properties" xmlns:ns2="bbc56529-bfe3-4d05-8cef-d4886f0417b1" xmlns:ns3="f0d590b4-dce3-4ef9-987f-8d6bbbb0cddb" targetNamespace="http://schemas.microsoft.com/office/2006/metadata/properties" ma:root="true" ma:fieldsID="9b890574712336bc76546e7eddbbbc0f" ns2:_="" ns3:_="">
    <xsd:import namespace="bbc56529-bfe3-4d05-8cef-d4886f0417b1"/>
    <xsd:import namespace="f0d590b4-dce3-4ef9-987f-8d6bbbb0cdd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BillingMetadata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bc56529-bfe3-4d05-8cef-d4886f0417b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11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Etiquetas de imagen" ma:readOnly="false" ma:fieldId="{5cf76f15-5ced-4ddc-b409-7134ff3c332f}" ma:taxonomyMulti="true" ma:sspId="ad4df7da-c195-4679-b09b-159ed35ba17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d590b4-dce3-4ef9-987f-8d6bbbb0cddb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d61d24c2-0465-48c9-878b-be7a6ead8e0f}" ma:internalName="TaxCatchAll" ma:showField="CatchAllData" ma:web="f0d590b4-dce3-4ef9-987f-8d6bbbb0cdd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bc56529-bfe3-4d05-8cef-d4886f0417b1">
      <Terms xmlns="http://schemas.microsoft.com/office/infopath/2007/PartnerControls"/>
    </lcf76f155ced4ddcb4097134ff3c332f>
    <TaxCatchAll xmlns="f0d590b4-dce3-4ef9-987f-8d6bbbb0cddb" xsi:nil="true"/>
  </documentManagement>
</p:properties>
</file>

<file path=customXml/itemProps1.xml><?xml version="1.0" encoding="utf-8"?>
<ds:datastoreItem xmlns:ds="http://schemas.openxmlformats.org/officeDocument/2006/customXml" ds:itemID="{E6F91A6B-0342-4F7F-9BE1-97B5BA2CDCF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bc56529-bfe3-4d05-8cef-d4886f0417b1"/>
    <ds:schemaRef ds:uri="f0d590b4-dce3-4ef9-987f-8d6bbbb0cdd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260FA57-BF4A-4B66-854E-A16BCAB81FD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EACEBB4-4914-4E66-995A-AF5097CC602E}">
  <ds:schemaRefs>
    <ds:schemaRef ds:uri="http://schemas.microsoft.com/office/infopath/2007/PartnerControls"/>
    <ds:schemaRef ds:uri="http://purl.org/dc/terms/"/>
    <ds:schemaRef ds:uri="http://purl.org/dc/dcmitype/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purl.org/dc/elements/1.1/"/>
    <ds:schemaRef ds:uri="http://schemas.microsoft.com/office/2006/documentManagement/types"/>
    <ds:schemaRef ds:uri="f0d590b4-dce3-4ef9-987f-8d6bbbb0cddb"/>
    <ds:schemaRef ds:uri="bbc56529-bfe3-4d05-8cef-d4886f0417b1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2869</TotalTime>
  <Words>155</Words>
  <Application>Microsoft Office PowerPoint</Application>
  <PresentationFormat>Personalizado</PresentationFormat>
  <Paragraphs>24</Paragraphs>
  <Slides>4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10" baseType="lpstr">
      <vt:lpstr>ＭＳ Ｐゴシック</vt:lpstr>
      <vt:lpstr>Arial</vt:lpstr>
      <vt:lpstr>Calibri</vt:lpstr>
      <vt:lpstr>Lucida Grande</vt:lpstr>
      <vt:lpstr>System Font Regular</vt:lpstr>
      <vt:lpstr>AES_MASTERTemplate_Guidelines_0316</vt:lpstr>
      <vt:lpstr>Air Quality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Cover page opt 1 2 or 3-line title with color</dc:title>
  <dc:creator>Aaron Petrey</dc:creator>
  <cp:lastModifiedBy>Sebastian Benito</cp:lastModifiedBy>
  <cp:revision>40</cp:revision>
  <cp:lastPrinted>2020-01-29T18:23:55Z</cp:lastPrinted>
  <dcterms:created xsi:type="dcterms:W3CDTF">2020-10-27T16:42:22Z</dcterms:created>
  <dcterms:modified xsi:type="dcterms:W3CDTF">2026-08-28T18:36:19Z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2020-01-29T00:00:00Z</vt:filetime>
  </property>
  <property fmtid="{D5CDD505-2E9C-101B-9397-08002B2CF9AE}" pid="3" name="Creator">
    <vt:lpwstr>Adobe InDesign 15.0 (Macintosh)</vt:lpwstr>
  </property>
  <property fmtid="{D5CDD505-2E9C-101B-9397-08002B2CF9AE}" pid="4" name="LastSaved">
    <vt:filetime>2020-01-29T00:00:00Z</vt:filetime>
  </property>
  <property fmtid="{D5CDD505-2E9C-101B-9397-08002B2CF9AE}" pid="5" name="ContentTypeId">
    <vt:lpwstr>0x0101003F61B30F6F60394CB1D2DF3B24DBFB40</vt:lpwstr>
  </property>
</Properties>
</file>