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0F8D69-A124-4A1B-A5B2-65036DA0ACC3}" v="16" dt="2026-08-28T16:43:33.29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undo custSel modSld">
      <pc:chgData name="Sebastian Benito" userId="0da411c0-e487-40a4-8639-5623eafb5844" providerId="ADAL" clId="{60EDA975-B1B8-484B-83D8-FE2ED5B3E8CF}" dt="2026-08-28T18:32:00.516" v="52" actId="20577"/>
      <pc:docMkLst>
        <pc:docMk/>
      </pc:docMkLst>
      <pc:sldChg chg="modSp mod">
        <pc:chgData name="Sebastian Benito" userId="0da411c0-e487-40a4-8639-5623eafb5844" providerId="ADAL" clId="{60EDA975-B1B8-484B-83D8-FE2ED5B3E8CF}" dt="2026-08-28T18:32:00.516" v="52" actId="20577"/>
        <pc:sldMkLst>
          <pc:docMk/>
          <pc:sldMk cId="0" sldId="288"/>
        </pc:sldMkLst>
        <pc:spChg chg="mod">
          <ac:chgData name="Sebastian Benito" userId="0da411c0-e487-40a4-8639-5623eafb5844" providerId="ADAL" clId="{60EDA975-B1B8-484B-83D8-FE2ED5B3E8CF}" dt="2026-08-28T18:31:56.783" v="50" actId="20577"/>
          <ac:spMkLst>
            <pc:docMk/>
            <pc:sldMk cId="0" sldId="288"/>
            <ac:spMk id="2" creationId="{7D0F5F4B-6F04-084B-AAD3-DC6680AEB893}"/>
          </ac:spMkLst>
        </pc:spChg>
        <pc:spChg chg="mod">
          <ac:chgData name="Sebastian Benito" userId="0da411c0-e487-40a4-8639-5623eafb5844" providerId="ADAL" clId="{60EDA975-B1B8-484B-83D8-FE2ED5B3E8CF}" dt="2026-08-28T18:32:00.516" v="52" actId="20577"/>
          <ac:spMkLst>
            <pc:docMk/>
            <pc:sldMk cId="0" sldId="288"/>
            <ac:spMk id="3" creationId="{5FFE1B87-1C6B-A24A-BDAF-409A0A71740D}"/>
          </ac:spMkLst>
        </pc:spChg>
      </pc:sldChg>
    </pc:docChg>
  </pc:docChgLst>
  <pc:docChgLst>
    <pc:chgData name="Antonela Maccarrone (Seam)" userId="3bb50935-d9ed-45b8-b745-089cab632616" providerId="ADAL" clId="{F01052B8-C55C-47F6-9DA1-BCDC91FF3EB2}"/>
    <pc:docChg chg="custSel modSld">
      <pc:chgData name="Antonela Maccarrone (Seam)" userId="3bb50935-d9ed-45b8-b745-089cab632616" providerId="ADAL" clId="{F01052B8-C55C-47F6-9DA1-BCDC91FF3EB2}" dt="2026-08-28T16:43:41.739" v="68" actId="14100"/>
      <pc:docMkLst>
        <pc:docMk/>
      </pc:docMkLst>
      <pc:sldChg chg="addSp delSp modSp mod">
        <pc:chgData name="Antonela Maccarrone (Seam)" userId="3bb50935-d9ed-45b8-b745-089cab632616" providerId="ADAL" clId="{F01052B8-C55C-47F6-9DA1-BCDC91FF3EB2}" dt="2026-08-28T16:41:14.885" v="51" actId="14100"/>
        <pc:sldMkLst>
          <pc:docMk/>
          <pc:sldMk cId="3971599516" sldId="257"/>
        </pc:sldMkLst>
        <pc:graphicFrameChg chg="add mod">
          <ac:chgData name="Antonela Maccarrone (Seam)" userId="3bb50935-d9ed-45b8-b745-089cab632616" providerId="ADAL" clId="{F01052B8-C55C-47F6-9DA1-BCDC91FF3EB2}" dt="2026-08-28T16:41:14.885" v="51" actId="14100"/>
          <ac:graphicFrameMkLst>
            <pc:docMk/>
            <pc:sldMk cId="3971599516" sldId="257"/>
            <ac:graphicFrameMk id="2" creationId="{5E87A3CA-1883-4DBC-AE47-693EFB990C0D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39:09.919" v="34" actId="478"/>
          <ac:graphicFrameMkLst>
            <pc:docMk/>
            <pc:sldMk cId="3971599516" sldId="257"/>
            <ac:graphicFrameMk id="3" creationId="{A45CBA47-E6B6-43E4-9412-707158052564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39:54.319" v="39" actId="14100"/>
          <ac:graphicFrameMkLst>
            <pc:docMk/>
            <pc:sldMk cId="3971599516" sldId="257"/>
            <ac:graphicFrameMk id="4" creationId="{A45CBA47-E6B6-43E4-9412-707158052564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0:24.222" v="43" actId="14100"/>
          <ac:graphicFrameMkLst>
            <pc:docMk/>
            <pc:sldMk cId="3971599516" sldId="257"/>
            <ac:graphicFrameMk id="5" creationId="{5182EC40-60E2-4AA9-9DB1-46C001453170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0:55.157" v="50" actId="14100"/>
          <ac:graphicFrameMkLst>
            <pc:docMk/>
            <pc:sldMk cId="3971599516" sldId="257"/>
            <ac:graphicFrameMk id="6" creationId="{9342129A-8385-475C-B994-4FB27F1937B1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0:05.735" v="40" actId="478"/>
          <ac:graphicFrameMkLst>
            <pc:docMk/>
            <pc:sldMk cId="3971599516" sldId="257"/>
            <ac:graphicFrameMk id="8" creationId="{5182EC40-60E2-4AA9-9DB1-46C001453170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0:30.411" v="44" actId="478"/>
          <ac:graphicFrameMkLst>
            <pc:docMk/>
            <pc:sldMk cId="3971599516" sldId="257"/>
            <ac:graphicFrameMk id="10" creationId="{9342129A-8385-475C-B994-4FB27F1937B1}"/>
          </ac:graphicFrameMkLst>
        </pc:graphicFrameChg>
      </pc:sldChg>
      <pc:sldChg chg="addSp delSp modSp mod">
        <pc:chgData name="Antonela Maccarrone (Seam)" userId="3bb50935-d9ed-45b8-b745-089cab632616" providerId="ADAL" clId="{F01052B8-C55C-47F6-9DA1-BCDC91FF3EB2}" dt="2026-08-28T16:43:41.739" v="68" actId="14100"/>
        <pc:sldMkLst>
          <pc:docMk/>
          <pc:sldMk cId="1137217516" sldId="289"/>
        </pc:sldMkLst>
        <pc:graphicFrameChg chg="add mod">
          <ac:chgData name="Antonela Maccarrone (Seam)" userId="3bb50935-d9ed-45b8-b745-089cab632616" providerId="ADAL" clId="{F01052B8-C55C-47F6-9DA1-BCDC91FF3EB2}" dt="2026-08-28T16:42:41.271" v="56" actId="14100"/>
          <ac:graphicFrameMkLst>
            <pc:docMk/>
            <pc:sldMk cId="1137217516" sldId="289"/>
            <ac:graphicFrameMk id="2" creationId="{516A7EA8-E590-441D-AF1E-FCE06D63CA01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3:07.291" v="60" actId="14100"/>
          <ac:graphicFrameMkLst>
            <pc:docMk/>
            <pc:sldMk cId="1137217516" sldId="289"/>
            <ac:graphicFrameMk id="3" creationId="{2DAC0707-98AF-40E4-95C5-BC8C4280C974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3:26.181" v="64" actId="14100"/>
          <ac:graphicFrameMkLst>
            <pc:docMk/>
            <pc:sldMk cId="1137217516" sldId="289"/>
            <ac:graphicFrameMk id="5" creationId="{4B45FD4C-51D3-40C9-B3EB-BEF9932409F0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43:41.739" v="68" actId="14100"/>
          <ac:graphicFrameMkLst>
            <pc:docMk/>
            <pc:sldMk cId="1137217516" sldId="289"/>
            <ac:graphicFrameMk id="6" creationId="{46A56D9E-8FC4-4833-9E1D-BB9292A2115F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3:11.043" v="61" actId="478"/>
          <ac:graphicFrameMkLst>
            <pc:docMk/>
            <pc:sldMk cId="1137217516" sldId="289"/>
            <ac:graphicFrameMk id="10" creationId="{B45E38AA-6D18-496B-8917-2698A5013A61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3:28.772" v="65" actId="478"/>
          <ac:graphicFrameMkLst>
            <pc:docMk/>
            <pc:sldMk cId="1137217516" sldId="289"/>
            <ac:graphicFrameMk id="11" creationId="{B728FD33-DC2E-4F95-8EB8-315DB4FB2283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1:30.375" v="52" actId="478"/>
          <ac:graphicFrameMkLst>
            <pc:docMk/>
            <pc:sldMk cId="1137217516" sldId="289"/>
            <ac:graphicFrameMk id="14" creationId="{AF613371-47C4-4D7B-B11E-8EAAD509DC78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42:47.817" v="57" actId="478"/>
          <ac:graphicFrameMkLst>
            <pc:docMk/>
            <pc:sldMk cId="1137217516" sldId="289"/>
            <ac:graphicFrameMk id="15" creationId="{5F6A0F4D-C15A-423C-9682-8B6754E64098}"/>
          </ac:graphicFrameMkLst>
        </pc:graphicFrameChg>
      </pc:sldChg>
      <pc:sldChg chg="addSp delSp modSp mod">
        <pc:chgData name="Antonela Maccarrone (Seam)" userId="3bb50935-d9ed-45b8-b745-089cab632616" providerId="ADAL" clId="{F01052B8-C55C-47F6-9DA1-BCDC91FF3EB2}" dt="2026-08-28T16:37:39.416" v="30" actId="14100"/>
        <pc:sldMkLst>
          <pc:docMk/>
          <pc:sldMk cId="4270472508" sldId="290"/>
        </pc:sldMkLst>
        <pc:spChg chg="add mod">
          <ac:chgData name="Antonela Maccarrone (Seam)" userId="3bb50935-d9ed-45b8-b745-089cab632616" providerId="ADAL" clId="{F01052B8-C55C-47F6-9DA1-BCDC91FF3EB2}" dt="2026-08-28T16:37:21.289" v="28" actId="14100"/>
          <ac:spMkLst>
            <pc:docMk/>
            <pc:sldMk cId="4270472508" sldId="290"/>
            <ac:spMk id="7" creationId="{9A5DEDD9-3704-C149-1AFC-9A64581B81DA}"/>
          </ac:spMkLst>
        </pc:spChg>
        <pc:spChg chg="del mod">
          <ac:chgData name="Antonela Maccarrone (Seam)" userId="3bb50935-d9ed-45b8-b745-089cab632616" providerId="ADAL" clId="{F01052B8-C55C-47F6-9DA1-BCDC91FF3EB2}" dt="2026-08-28T16:37:06.527" v="25" actId="478"/>
          <ac:spMkLst>
            <pc:docMk/>
            <pc:sldMk cId="4270472508" sldId="290"/>
            <ac:spMk id="18" creationId="{ED03B095-15B2-2505-EB39-190C90DCECAD}"/>
          </ac:spMkLst>
        </pc:spChg>
        <pc:graphicFrameChg chg="add mod">
          <ac:chgData name="Antonela Maccarrone (Seam)" userId="3bb50935-d9ed-45b8-b745-089cab632616" providerId="ADAL" clId="{F01052B8-C55C-47F6-9DA1-BCDC91FF3EB2}" dt="2026-08-28T16:34:28.540" v="11" actId="14100"/>
          <ac:graphicFrameMkLst>
            <pc:docMk/>
            <pc:sldMk cId="4270472508" sldId="290"/>
            <ac:graphicFrameMk id="2" creationId="{D7A428BE-81BE-43C0-BEA9-6D7379431894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37:39.416" v="30" actId="14100"/>
          <ac:graphicFrameMkLst>
            <pc:docMk/>
            <pc:sldMk cId="4270472508" sldId="290"/>
            <ac:graphicFrameMk id="3" creationId="{1AC1EB5D-B956-46D9-84F8-859609AFE296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36:18.778" v="17" actId="14100"/>
          <ac:graphicFrameMkLst>
            <pc:docMk/>
            <pc:sldMk cId="4270472508" sldId="290"/>
            <ac:graphicFrameMk id="4" creationId="{9B64E871-6273-4A9B-923F-BC8610CCB72A}"/>
          </ac:graphicFrameMkLst>
        </pc:graphicFrameChg>
        <pc:graphicFrameChg chg="add mod">
          <ac:chgData name="Antonela Maccarrone (Seam)" userId="3bb50935-d9ed-45b8-b745-089cab632616" providerId="ADAL" clId="{F01052B8-C55C-47F6-9DA1-BCDC91FF3EB2}" dt="2026-08-28T16:36:43.898" v="23" actId="14100"/>
          <ac:graphicFrameMkLst>
            <pc:docMk/>
            <pc:sldMk cId="4270472508" sldId="290"/>
            <ac:graphicFrameMk id="5" creationId="{9F45E01B-54C1-4B38-8FB2-9CA0B57ED6A6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31:23.900" v="0" actId="478"/>
          <ac:graphicFrameMkLst>
            <pc:docMk/>
            <pc:sldMk cId="4270472508" sldId="290"/>
            <ac:graphicFrameMk id="11" creationId="{BB46587A-0E2A-4279-9D91-B0B4D8E3DFB6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33:30.847" v="5" actId="478"/>
          <ac:graphicFrameMkLst>
            <pc:docMk/>
            <pc:sldMk cId="4270472508" sldId="290"/>
            <ac:graphicFrameMk id="12" creationId="{748D90C6-5EC9-454C-BC8E-819964321CDF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35:52.930" v="14" actId="478"/>
          <ac:graphicFrameMkLst>
            <pc:docMk/>
            <pc:sldMk cId="4270472508" sldId="290"/>
            <ac:graphicFrameMk id="13" creationId="{012EA137-CE94-456A-B6DE-2B99F3CD849E}"/>
          </ac:graphicFrameMkLst>
        </pc:graphicFrameChg>
        <pc:graphicFrameChg chg="del">
          <ac:chgData name="Antonela Maccarrone (Seam)" userId="3bb50935-d9ed-45b8-b745-089cab632616" providerId="ADAL" clId="{F01052B8-C55C-47F6-9DA1-BCDC91FF3EB2}" dt="2026-08-28T16:36:22.909" v="18" actId="478"/>
          <ac:graphicFrameMkLst>
            <pc:docMk/>
            <pc:sldMk cId="4270472508" sldId="290"/>
            <ac:graphicFrameMk id="14" creationId="{FEB8349A-C646-46E8-9C3C-D019E6E7262A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NIO/Resumen%20Estac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NIO/Resumen%20Estac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NIO/Resumen%20Estac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nio%2026/Resumen%20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nio%2026/Resumen%20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nio%2026/Resumen%20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Junio%2026/Resumen%20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JUNIO/Resumen%20Estac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NOx Jun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Junio 2026 R1.xlsx]Junio26'!$B$5:$C$5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R1.xlsx]Junio26'!$D$5:$AG$5</c:f>
              <c:numCache>
                <c:formatCode>General</c:formatCode>
                <c:ptCount val="30"/>
                <c:pt idx="0">
                  <c:v>18.61</c:v>
                </c:pt>
                <c:pt idx="1">
                  <c:v>16.86</c:v>
                </c:pt>
                <c:pt idx="2">
                  <c:v>18.55</c:v>
                </c:pt>
                <c:pt idx="3">
                  <c:v>22.18</c:v>
                </c:pt>
                <c:pt idx="4">
                  <c:v>19.38</c:v>
                </c:pt>
                <c:pt idx="5">
                  <c:v>19.760000000000002</c:v>
                </c:pt>
                <c:pt idx="6">
                  <c:v>15.72</c:v>
                </c:pt>
                <c:pt idx="7">
                  <c:v>14.16</c:v>
                </c:pt>
                <c:pt idx="8">
                  <c:v>14.13</c:v>
                </c:pt>
                <c:pt idx="9">
                  <c:v>15.13</c:v>
                </c:pt>
                <c:pt idx="10">
                  <c:v>19.38</c:v>
                </c:pt>
                <c:pt idx="11">
                  <c:v>17.03</c:v>
                </c:pt>
                <c:pt idx="12">
                  <c:v>15.1</c:v>
                </c:pt>
                <c:pt idx="13">
                  <c:v>12.42</c:v>
                </c:pt>
                <c:pt idx="14">
                  <c:v>14.39</c:v>
                </c:pt>
                <c:pt idx="15">
                  <c:v>18.850000000000001</c:v>
                </c:pt>
                <c:pt idx="16">
                  <c:v>18.329999999999998</c:v>
                </c:pt>
                <c:pt idx="17">
                  <c:v>10.14</c:v>
                </c:pt>
                <c:pt idx="18">
                  <c:v>16.3</c:v>
                </c:pt>
                <c:pt idx="19">
                  <c:v>16.16</c:v>
                </c:pt>
                <c:pt idx="20">
                  <c:v>13.36</c:v>
                </c:pt>
                <c:pt idx="21">
                  <c:v>13.68</c:v>
                </c:pt>
                <c:pt idx="22">
                  <c:v>13.61</c:v>
                </c:pt>
                <c:pt idx="23">
                  <c:v>10.98</c:v>
                </c:pt>
                <c:pt idx="24">
                  <c:v>14.22</c:v>
                </c:pt>
                <c:pt idx="25">
                  <c:v>18.21</c:v>
                </c:pt>
                <c:pt idx="26">
                  <c:v>19.21</c:v>
                </c:pt>
                <c:pt idx="27">
                  <c:v>15.38</c:v>
                </c:pt>
                <c:pt idx="28">
                  <c:v>15.29</c:v>
                </c:pt>
                <c:pt idx="29">
                  <c:v>17.03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AE-4330-A400-CC5EEB73A54E}"/>
            </c:ext>
          </c:extLst>
        </c:ser>
        <c:ser>
          <c:idx val="1"/>
          <c:order val="1"/>
          <c:tx>
            <c:strRef>
              <c:f>'[Resumen Estacion Saavedra Junio 2026 R1.xlsx]Junio26'!$B$8:$C$8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AE-4330-A400-CC5EEB73A5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2353007"/>
        <c:axId val="122355599"/>
      </c:lineChart>
      <c:dateAx>
        <c:axId val="45235300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355599"/>
        <c:crosses val="autoZero"/>
        <c:auto val="1"/>
        <c:lblOffset val="100"/>
        <c:baseTimeUnit val="days"/>
      </c:dateAx>
      <c:valAx>
        <c:axId val="1223555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523530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SO2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Junio.xlsx]Junio'!$B$8:$C$8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Junio.xlsx]Junio'!$D$8:$AG$8</c:f>
              <c:numCache>
                <c:formatCode>General</c:formatCode>
                <c:ptCount val="30"/>
                <c:pt idx="0">
                  <c:v>2.76</c:v>
                </c:pt>
                <c:pt idx="1">
                  <c:v>6.55</c:v>
                </c:pt>
                <c:pt idx="2">
                  <c:v>2.08</c:v>
                </c:pt>
                <c:pt idx="3">
                  <c:v>20.63</c:v>
                </c:pt>
                <c:pt idx="4">
                  <c:v>4.18</c:v>
                </c:pt>
                <c:pt idx="5">
                  <c:v>4.92</c:v>
                </c:pt>
                <c:pt idx="6">
                  <c:v>14.46</c:v>
                </c:pt>
                <c:pt idx="7">
                  <c:v>3</c:v>
                </c:pt>
                <c:pt idx="8">
                  <c:v>1.21</c:v>
                </c:pt>
                <c:pt idx="9">
                  <c:v>1.82</c:v>
                </c:pt>
                <c:pt idx="10">
                  <c:v>2.16</c:v>
                </c:pt>
                <c:pt idx="11">
                  <c:v>2.71</c:v>
                </c:pt>
                <c:pt idx="12">
                  <c:v>3</c:v>
                </c:pt>
                <c:pt idx="13">
                  <c:v>2.2000000000000002</c:v>
                </c:pt>
                <c:pt idx="14">
                  <c:v>5.55</c:v>
                </c:pt>
                <c:pt idx="15">
                  <c:v>5.75</c:v>
                </c:pt>
                <c:pt idx="16">
                  <c:v>4.6100000000000003</c:v>
                </c:pt>
                <c:pt idx="17">
                  <c:v>4.12</c:v>
                </c:pt>
                <c:pt idx="18">
                  <c:v>2.86</c:v>
                </c:pt>
                <c:pt idx="19">
                  <c:v>4.6100000000000003</c:v>
                </c:pt>
                <c:pt idx="20">
                  <c:v>4.12</c:v>
                </c:pt>
                <c:pt idx="21">
                  <c:v>2.39</c:v>
                </c:pt>
                <c:pt idx="22">
                  <c:v>2.16</c:v>
                </c:pt>
                <c:pt idx="23">
                  <c:v>4.3499999999999996</c:v>
                </c:pt>
                <c:pt idx="24">
                  <c:v>4.5</c:v>
                </c:pt>
                <c:pt idx="25">
                  <c:v>4.03</c:v>
                </c:pt>
                <c:pt idx="26">
                  <c:v>12.42</c:v>
                </c:pt>
                <c:pt idx="27">
                  <c:v>2.35</c:v>
                </c:pt>
                <c:pt idx="28">
                  <c:v>2.81</c:v>
                </c:pt>
                <c:pt idx="29">
                  <c:v>5.27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80-47FD-B59B-730E767CE13A}"/>
            </c:ext>
          </c:extLst>
        </c:ser>
        <c:ser>
          <c:idx val="1"/>
          <c:order val="1"/>
          <c:tx>
            <c:strRef>
              <c:f>'[Resumen Estación Movil Junio.xlsx]Junio'!$B$11:$C$11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Junio.xlsx]Junio'!$D$11:$AG$11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80-47FD-B59B-730E767CE1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99199"/>
        <c:axId val="122419439"/>
      </c:lineChart>
      <c:dateAx>
        <c:axId val="1299919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419439"/>
        <c:crosses val="autoZero"/>
        <c:auto val="1"/>
        <c:lblOffset val="100"/>
        <c:baseTimeUnit val="days"/>
      </c:dateAx>
      <c:valAx>
        <c:axId val="122419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999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PM10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Junio.xlsx]Junio'!$B$14:$C$14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Junio.xlsx]Junio'!$D$14:$AG$14</c:f>
              <c:numCache>
                <c:formatCode>General</c:formatCode>
                <c:ptCount val="30"/>
                <c:pt idx="0">
                  <c:v>10.17</c:v>
                </c:pt>
                <c:pt idx="1">
                  <c:v>7.34</c:v>
                </c:pt>
                <c:pt idx="2">
                  <c:v>3.92</c:v>
                </c:pt>
                <c:pt idx="3">
                  <c:v>8.24</c:v>
                </c:pt>
                <c:pt idx="4">
                  <c:v>18.64</c:v>
                </c:pt>
                <c:pt idx="5">
                  <c:v>28.82</c:v>
                </c:pt>
                <c:pt idx="6">
                  <c:v>19.43</c:v>
                </c:pt>
                <c:pt idx="7">
                  <c:v>4.74</c:v>
                </c:pt>
                <c:pt idx="8">
                  <c:v>8.33</c:v>
                </c:pt>
                <c:pt idx="9">
                  <c:v>5.97</c:v>
                </c:pt>
                <c:pt idx="10">
                  <c:v>13.26</c:v>
                </c:pt>
                <c:pt idx="11">
                  <c:v>11</c:v>
                </c:pt>
                <c:pt idx="12">
                  <c:v>8.01</c:v>
                </c:pt>
                <c:pt idx="13">
                  <c:v>12.5</c:v>
                </c:pt>
                <c:pt idx="14">
                  <c:v>19.48</c:v>
                </c:pt>
                <c:pt idx="15">
                  <c:v>19.77</c:v>
                </c:pt>
                <c:pt idx="16">
                  <c:v>17.73</c:v>
                </c:pt>
                <c:pt idx="17">
                  <c:v>8.94</c:v>
                </c:pt>
                <c:pt idx="18">
                  <c:v>21.1</c:v>
                </c:pt>
                <c:pt idx="19">
                  <c:v>17.73</c:v>
                </c:pt>
                <c:pt idx="20">
                  <c:v>8.94</c:v>
                </c:pt>
                <c:pt idx="21">
                  <c:v>10.7</c:v>
                </c:pt>
                <c:pt idx="22">
                  <c:v>12.79</c:v>
                </c:pt>
                <c:pt idx="23">
                  <c:v>22.79</c:v>
                </c:pt>
                <c:pt idx="24">
                  <c:v>26.21</c:v>
                </c:pt>
                <c:pt idx="25">
                  <c:v>9.9700000000000006</c:v>
                </c:pt>
                <c:pt idx="26">
                  <c:v>9.9600000000000009</c:v>
                </c:pt>
                <c:pt idx="27">
                  <c:v>14.81</c:v>
                </c:pt>
                <c:pt idx="28">
                  <c:v>27.27</c:v>
                </c:pt>
                <c:pt idx="29">
                  <c:v>10.82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AB-4EC5-BD3E-21BE46ED4E7F}"/>
            </c:ext>
          </c:extLst>
        </c:ser>
        <c:ser>
          <c:idx val="1"/>
          <c:order val="1"/>
          <c:tx>
            <c:strRef>
              <c:f>'[Resumen Estación Movil Junio.xlsx]Junio'!$B$15:$C$15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Junio.xlsx]Junio'!$D$15:$AG$15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AB-4EC5-BD3E-21BE46ED4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43279"/>
        <c:axId val="122334959"/>
      </c:lineChart>
      <c:dateAx>
        <c:axId val="1304327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334959"/>
        <c:crosses val="autoZero"/>
        <c:auto val="1"/>
        <c:lblOffset val="100"/>
        <c:baseTimeUnit val="days"/>
      </c:dateAx>
      <c:valAx>
        <c:axId val="12233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043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PM2,5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Junio.xlsx]Junio'!$B$18:$C$18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Junio.xlsx]Junio'!$D$18:$AG$18</c:f>
              <c:numCache>
                <c:formatCode>General</c:formatCode>
                <c:ptCount val="30"/>
                <c:pt idx="0">
                  <c:v>8.35</c:v>
                </c:pt>
                <c:pt idx="1">
                  <c:v>6.13</c:v>
                </c:pt>
                <c:pt idx="2">
                  <c:v>2.98</c:v>
                </c:pt>
                <c:pt idx="3">
                  <c:v>5.81</c:v>
                </c:pt>
                <c:pt idx="4">
                  <c:v>13.62</c:v>
                </c:pt>
                <c:pt idx="5">
                  <c:v>21.62</c:v>
                </c:pt>
                <c:pt idx="6">
                  <c:v>16.170000000000002</c:v>
                </c:pt>
                <c:pt idx="7">
                  <c:v>4.08</c:v>
                </c:pt>
                <c:pt idx="8">
                  <c:v>7.17</c:v>
                </c:pt>
                <c:pt idx="9">
                  <c:v>4.47</c:v>
                </c:pt>
                <c:pt idx="10">
                  <c:v>8.32</c:v>
                </c:pt>
                <c:pt idx="11">
                  <c:v>7.47</c:v>
                </c:pt>
                <c:pt idx="12">
                  <c:v>6.17</c:v>
                </c:pt>
                <c:pt idx="13">
                  <c:v>7.39</c:v>
                </c:pt>
                <c:pt idx="14">
                  <c:v>9.8000000000000007</c:v>
                </c:pt>
                <c:pt idx="15">
                  <c:v>8.73</c:v>
                </c:pt>
                <c:pt idx="16">
                  <c:v>5.13</c:v>
                </c:pt>
                <c:pt idx="17">
                  <c:v>5.92</c:v>
                </c:pt>
                <c:pt idx="18">
                  <c:v>11.7</c:v>
                </c:pt>
                <c:pt idx="19">
                  <c:v>5.13</c:v>
                </c:pt>
                <c:pt idx="20">
                  <c:v>5.92</c:v>
                </c:pt>
                <c:pt idx="21">
                  <c:v>5.09</c:v>
                </c:pt>
                <c:pt idx="22">
                  <c:v>3.48</c:v>
                </c:pt>
                <c:pt idx="23">
                  <c:v>6.05</c:v>
                </c:pt>
                <c:pt idx="24">
                  <c:v>10.46</c:v>
                </c:pt>
                <c:pt idx="25">
                  <c:v>6.25</c:v>
                </c:pt>
                <c:pt idx="26">
                  <c:v>6.62</c:v>
                </c:pt>
                <c:pt idx="27">
                  <c:v>11.56</c:v>
                </c:pt>
                <c:pt idx="28">
                  <c:v>12.86</c:v>
                </c:pt>
                <c:pt idx="29">
                  <c:v>6.74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65-42B3-9595-6E55B0E9C29F}"/>
            </c:ext>
          </c:extLst>
        </c:ser>
        <c:ser>
          <c:idx val="1"/>
          <c:order val="1"/>
          <c:tx>
            <c:strRef>
              <c:f>'[Resumen Estación Movil Junio.xlsx]Junio'!$B$19:$C$19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Junio.xlsx]Junio'!$D$19:$AG$19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65-42B3-9595-6E55B0E9C2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880879"/>
        <c:axId val="122189519"/>
      </c:lineChart>
      <c:dateAx>
        <c:axId val="1288087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189519"/>
        <c:crosses val="autoZero"/>
        <c:auto val="1"/>
        <c:lblOffset val="100"/>
        <c:baseTimeUnit val="days"/>
      </c:dateAx>
      <c:valAx>
        <c:axId val="122189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880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SO2 Jun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Junio 2026 R1.xlsx]Junio26'!$B$9:$C$9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R1.xlsx]Junio26'!$D$9:$AG$9</c:f>
              <c:numCache>
                <c:formatCode>General</c:formatCode>
                <c:ptCount val="30"/>
                <c:pt idx="0">
                  <c:v>17.739999999999998</c:v>
                </c:pt>
                <c:pt idx="1">
                  <c:v>15.69</c:v>
                </c:pt>
                <c:pt idx="2">
                  <c:v>23.49</c:v>
                </c:pt>
                <c:pt idx="3">
                  <c:v>19.350000000000001</c:v>
                </c:pt>
                <c:pt idx="4">
                  <c:v>23.94</c:v>
                </c:pt>
                <c:pt idx="5">
                  <c:v>17.809999999999999</c:v>
                </c:pt>
                <c:pt idx="6">
                  <c:v>12.63</c:v>
                </c:pt>
                <c:pt idx="7">
                  <c:v>8.94</c:v>
                </c:pt>
                <c:pt idx="8">
                  <c:v>10.14</c:v>
                </c:pt>
                <c:pt idx="9">
                  <c:v>19.190000000000001</c:v>
                </c:pt>
                <c:pt idx="10">
                  <c:v>27.79</c:v>
                </c:pt>
                <c:pt idx="11">
                  <c:v>17.07</c:v>
                </c:pt>
                <c:pt idx="12">
                  <c:v>11.7</c:v>
                </c:pt>
                <c:pt idx="13">
                  <c:v>32.29</c:v>
                </c:pt>
                <c:pt idx="14">
                  <c:v>20.52</c:v>
                </c:pt>
                <c:pt idx="15">
                  <c:v>25.02</c:v>
                </c:pt>
                <c:pt idx="16">
                  <c:v>19.420000000000002</c:v>
                </c:pt>
                <c:pt idx="17">
                  <c:v>12.47</c:v>
                </c:pt>
                <c:pt idx="18">
                  <c:v>32.22</c:v>
                </c:pt>
                <c:pt idx="19">
                  <c:v>24.59</c:v>
                </c:pt>
                <c:pt idx="20">
                  <c:v>24.75</c:v>
                </c:pt>
                <c:pt idx="21">
                  <c:v>18.45</c:v>
                </c:pt>
                <c:pt idx="22">
                  <c:v>16.489999999999998</c:v>
                </c:pt>
                <c:pt idx="23">
                  <c:v>21.75</c:v>
                </c:pt>
                <c:pt idx="24">
                  <c:v>27.63</c:v>
                </c:pt>
                <c:pt idx="25">
                  <c:v>31.26</c:v>
                </c:pt>
                <c:pt idx="26">
                  <c:v>26.6</c:v>
                </c:pt>
                <c:pt idx="27">
                  <c:v>22.8</c:v>
                </c:pt>
                <c:pt idx="28">
                  <c:v>29.59</c:v>
                </c:pt>
                <c:pt idx="29">
                  <c:v>78.540000000000006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3E-4C38-9E50-7AD1001099C5}"/>
            </c:ext>
          </c:extLst>
        </c:ser>
        <c:ser>
          <c:idx val="1"/>
          <c:order val="1"/>
          <c:tx>
            <c:strRef>
              <c:f>'[Resumen Estacion Saavedra Junio 2026 R1.xlsx]Junio26'!$B$12:$C$12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3E-4C38-9E50-7AD100109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82106431"/>
        <c:axId val="122428559"/>
      </c:lineChart>
      <c:dateAx>
        <c:axId val="1282106431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428559"/>
        <c:crosses val="autoZero"/>
        <c:auto val="1"/>
        <c:lblOffset val="100"/>
        <c:baseTimeUnit val="days"/>
      </c:dateAx>
      <c:valAx>
        <c:axId val="122428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82106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PM10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Junio 2026 R1.xlsx]Junio26'!$B$15:$C$15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R1.xlsx]Junio26'!$D$15:$AG$15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9D-4151-B22B-77E5E17831F1}"/>
            </c:ext>
          </c:extLst>
        </c:ser>
        <c:ser>
          <c:idx val="1"/>
          <c:order val="1"/>
          <c:tx>
            <c:strRef>
              <c:f>'[Resumen Estacion Saavedra Junio 2026 R1.xlsx]Junio26'!$B$16:$C$16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9D-4151-B22B-77E5E1783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164031"/>
        <c:axId val="122215439"/>
      </c:lineChart>
      <c:dateAx>
        <c:axId val="345164031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215439"/>
        <c:crosses val="autoZero"/>
        <c:auto val="1"/>
        <c:lblOffset val="100"/>
        <c:baseTimeUnit val="days"/>
      </c:dateAx>
      <c:valAx>
        <c:axId val="122215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5164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PM2,5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Junio 2026 R1.xlsx]Junio26'!$B$19:$C$19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R1.xlsx]Junio26'!$D$19:$AG$19</c:f>
              <c:numCache>
                <c:formatCode>General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6A-4244-92DD-9A8DBB46D621}"/>
            </c:ext>
          </c:extLst>
        </c:ser>
        <c:ser>
          <c:idx val="1"/>
          <c:order val="1"/>
          <c:tx>
            <c:strRef>
              <c:f>'[Resumen Estacion Saavedra Junio 2026 R1.xlsx]Junio26'!$B$20:$C$20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Junio 2026 R1.xlsx]Junio26'!$D$4:$AG$4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Estacion Saavedra Junio 2026 R1.xlsx]Junio26'!$D$20:$AG$20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6A-4244-92DD-9A8DBB46D6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003487"/>
        <c:axId val="122427599"/>
      </c:lineChart>
      <c:dateAx>
        <c:axId val="34500348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427599"/>
        <c:crosses val="autoZero"/>
        <c:auto val="1"/>
        <c:lblOffset val="100"/>
        <c:baseTimeUnit val="days"/>
      </c:dateAx>
      <c:valAx>
        <c:axId val="1224275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5003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JUN26.xlsx]JUN26'!$B$5:$C$5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JUN26.xlsx]JUN26'!$D$5:$AG$5</c:f>
              <c:numCache>
                <c:formatCode>General</c:formatCode>
                <c:ptCount val="30"/>
                <c:pt idx="0">
                  <c:v>21.53</c:v>
                </c:pt>
                <c:pt idx="1">
                  <c:v>15.97</c:v>
                </c:pt>
                <c:pt idx="2">
                  <c:v>4.57</c:v>
                </c:pt>
                <c:pt idx="3">
                  <c:v>5.57</c:v>
                </c:pt>
                <c:pt idx="4">
                  <c:v>52.33</c:v>
                </c:pt>
                <c:pt idx="5">
                  <c:v>69.739999999999995</c:v>
                </c:pt>
                <c:pt idx="6">
                  <c:v>21.74</c:v>
                </c:pt>
                <c:pt idx="7">
                  <c:v>14.07</c:v>
                </c:pt>
                <c:pt idx="8">
                  <c:v>14.08</c:v>
                </c:pt>
                <c:pt idx="9">
                  <c:v>56.8</c:v>
                </c:pt>
                <c:pt idx="10">
                  <c:v>57.39</c:v>
                </c:pt>
                <c:pt idx="11">
                  <c:v>11.18</c:v>
                </c:pt>
                <c:pt idx="12">
                  <c:v>12.21</c:v>
                </c:pt>
                <c:pt idx="13">
                  <c:v>58.31</c:v>
                </c:pt>
                <c:pt idx="14">
                  <c:v>18.32</c:v>
                </c:pt>
                <c:pt idx="15">
                  <c:v>67.349999999999994</c:v>
                </c:pt>
                <c:pt idx="16">
                  <c:v>47.2</c:v>
                </c:pt>
                <c:pt idx="17">
                  <c:v>48.12</c:v>
                </c:pt>
                <c:pt idx="18">
                  <c:v>155.88999999999999</c:v>
                </c:pt>
                <c:pt idx="19">
                  <c:v>27.06</c:v>
                </c:pt>
                <c:pt idx="20">
                  <c:v>63.24</c:v>
                </c:pt>
                <c:pt idx="21">
                  <c:v>38.799999999999997</c:v>
                </c:pt>
                <c:pt idx="22">
                  <c:v>25.84</c:v>
                </c:pt>
                <c:pt idx="23">
                  <c:v>40.94</c:v>
                </c:pt>
                <c:pt idx="24">
                  <c:v>45.77</c:v>
                </c:pt>
                <c:pt idx="25">
                  <c:v>20.63</c:v>
                </c:pt>
                <c:pt idx="26">
                  <c:v>35.53</c:v>
                </c:pt>
                <c:pt idx="27">
                  <c:v>23.36</c:v>
                </c:pt>
                <c:pt idx="28">
                  <c:v>54.06</c:v>
                </c:pt>
                <c:pt idx="29">
                  <c:v>34.909999999999997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8B-4AB6-9F88-5FD08DF355D2}"/>
            </c:ext>
          </c:extLst>
        </c:ser>
        <c:ser>
          <c:idx val="1"/>
          <c:order val="1"/>
          <c:tx>
            <c:strRef>
              <c:f>'[Resumen Estación UTN JUN26.xlsx]JUN26'!$B$8:$C$8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8B-4AB6-9F88-5FD08DF35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Jun26</a:t>
            </a:r>
            <a:endParaRPr lang="es-MX" sz="1400"/>
          </a:p>
        </c:rich>
      </c:tx>
      <c:layout>
        <c:manualLayout>
          <c:xMode val="edge"/>
          <c:yMode val="edge"/>
          <c:x val="0.26862489063867018"/>
          <c:y val="2.68756998880179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JUN26.xlsx]JUN26'!$B$9:$C$9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JUN26.xlsx]JUN26'!$D$9:$AG$9</c:f>
              <c:numCache>
                <c:formatCode>General</c:formatCode>
                <c:ptCount val="30"/>
                <c:pt idx="0">
                  <c:v>2.14</c:v>
                </c:pt>
                <c:pt idx="1">
                  <c:v>1.58</c:v>
                </c:pt>
                <c:pt idx="2">
                  <c:v>1.61</c:v>
                </c:pt>
                <c:pt idx="3">
                  <c:v>1.77</c:v>
                </c:pt>
                <c:pt idx="4">
                  <c:v>3.92</c:v>
                </c:pt>
                <c:pt idx="5">
                  <c:v>4</c:v>
                </c:pt>
                <c:pt idx="6">
                  <c:v>2.37</c:v>
                </c:pt>
                <c:pt idx="7">
                  <c:v>1.85</c:v>
                </c:pt>
                <c:pt idx="8">
                  <c:v>1.67</c:v>
                </c:pt>
                <c:pt idx="9">
                  <c:v>2.86</c:v>
                </c:pt>
                <c:pt idx="10">
                  <c:v>10.35</c:v>
                </c:pt>
                <c:pt idx="11">
                  <c:v>1.73</c:v>
                </c:pt>
                <c:pt idx="12">
                  <c:v>1.79</c:v>
                </c:pt>
                <c:pt idx="13">
                  <c:v>2.94</c:v>
                </c:pt>
                <c:pt idx="14">
                  <c:v>2.72</c:v>
                </c:pt>
                <c:pt idx="15">
                  <c:v>3.19</c:v>
                </c:pt>
                <c:pt idx="16">
                  <c:v>2.4500000000000002</c:v>
                </c:pt>
                <c:pt idx="17">
                  <c:v>2.31</c:v>
                </c:pt>
                <c:pt idx="18">
                  <c:v>6.06</c:v>
                </c:pt>
                <c:pt idx="19">
                  <c:v>1.71</c:v>
                </c:pt>
                <c:pt idx="20">
                  <c:v>2.67</c:v>
                </c:pt>
                <c:pt idx="21">
                  <c:v>2.2799999999999998</c:v>
                </c:pt>
                <c:pt idx="22">
                  <c:v>1.56</c:v>
                </c:pt>
                <c:pt idx="23">
                  <c:v>1.9</c:v>
                </c:pt>
                <c:pt idx="24">
                  <c:v>2.64</c:v>
                </c:pt>
                <c:pt idx="25">
                  <c:v>1.65</c:v>
                </c:pt>
                <c:pt idx="26">
                  <c:v>7.31</c:v>
                </c:pt>
                <c:pt idx="27">
                  <c:v>1.9</c:v>
                </c:pt>
                <c:pt idx="28">
                  <c:v>2.4700000000000002</c:v>
                </c:pt>
                <c:pt idx="29">
                  <c:v>2.3199999999999998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9B-4CE1-8F52-EACF25C62CFB}"/>
            </c:ext>
          </c:extLst>
        </c:ser>
        <c:ser>
          <c:idx val="1"/>
          <c:order val="1"/>
          <c:tx>
            <c:strRef>
              <c:f>'[Resumen Estación UTN JUN26.xlsx]JUN26'!$B$12:$C$12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39B-4CE1-8F52-EACF25C62C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Jun26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JUN26.xlsx]JUN26'!$B$15:$C$15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JUN26.xlsx]JUN26'!$D$15:$AG$15</c:f>
              <c:numCache>
                <c:formatCode>General</c:formatCode>
                <c:ptCount val="30"/>
                <c:pt idx="0">
                  <c:v>2.65</c:v>
                </c:pt>
                <c:pt idx="1">
                  <c:v>2.33</c:v>
                </c:pt>
                <c:pt idx="2">
                  <c:v>2.5</c:v>
                </c:pt>
                <c:pt idx="3">
                  <c:v>2.68</c:v>
                </c:pt>
                <c:pt idx="4">
                  <c:v>3.8</c:v>
                </c:pt>
                <c:pt idx="5">
                  <c:v>4.1399999999999997</c:v>
                </c:pt>
                <c:pt idx="6">
                  <c:v>3.46</c:v>
                </c:pt>
                <c:pt idx="7">
                  <c:v>2.94</c:v>
                </c:pt>
                <c:pt idx="8">
                  <c:v>2.65</c:v>
                </c:pt>
                <c:pt idx="9">
                  <c:v>3.05</c:v>
                </c:pt>
                <c:pt idx="10">
                  <c:v>5.63</c:v>
                </c:pt>
                <c:pt idx="11">
                  <c:v>2.64</c:v>
                </c:pt>
                <c:pt idx="12">
                  <c:v>2.79</c:v>
                </c:pt>
                <c:pt idx="13">
                  <c:v>2.78</c:v>
                </c:pt>
                <c:pt idx="14">
                  <c:v>2.73</c:v>
                </c:pt>
                <c:pt idx="15">
                  <c:v>3.18</c:v>
                </c:pt>
                <c:pt idx="16">
                  <c:v>3.58</c:v>
                </c:pt>
                <c:pt idx="17">
                  <c:v>3.21</c:v>
                </c:pt>
                <c:pt idx="18">
                  <c:v>3.9</c:v>
                </c:pt>
                <c:pt idx="19">
                  <c:v>2.59</c:v>
                </c:pt>
                <c:pt idx="20">
                  <c:v>2.88</c:v>
                </c:pt>
                <c:pt idx="21">
                  <c:v>2.7</c:v>
                </c:pt>
                <c:pt idx="22">
                  <c:v>2.2599999999999998</c:v>
                </c:pt>
                <c:pt idx="23">
                  <c:v>2.48</c:v>
                </c:pt>
                <c:pt idx="24">
                  <c:v>2.62</c:v>
                </c:pt>
                <c:pt idx="25">
                  <c:v>2.16</c:v>
                </c:pt>
                <c:pt idx="26">
                  <c:v>3.88</c:v>
                </c:pt>
                <c:pt idx="27">
                  <c:v>2.54</c:v>
                </c:pt>
                <c:pt idx="28">
                  <c:v>2.79</c:v>
                </c:pt>
                <c:pt idx="29">
                  <c:v>2.4900000000000002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4DD-4685-83D6-02C9A515090F}"/>
            </c:ext>
          </c:extLst>
        </c:ser>
        <c:ser>
          <c:idx val="1"/>
          <c:order val="1"/>
          <c:tx>
            <c:strRef>
              <c:f>'[Resumen Estación UTN JUN26.xlsx]JUN26'!$B$16:$C$16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4DD-4685-83D6-02C9A5150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Jun26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JUN26.xlsx]JUN26'!$B$19:$C$19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JUN26.xlsx]JUN26'!$D$19:$AG$19</c:f>
              <c:numCache>
                <c:formatCode>General</c:formatCode>
                <c:ptCount val="30"/>
                <c:pt idx="0">
                  <c:v>1.08</c:v>
                </c:pt>
                <c:pt idx="1">
                  <c:v>0.9</c:v>
                </c:pt>
                <c:pt idx="2">
                  <c:v>1</c:v>
                </c:pt>
                <c:pt idx="3">
                  <c:v>1.06</c:v>
                </c:pt>
                <c:pt idx="4">
                  <c:v>1.62</c:v>
                </c:pt>
                <c:pt idx="5">
                  <c:v>1.75</c:v>
                </c:pt>
                <c:pt idx="6">
                  <c:v>1.43</c:v>
                </c:pt>
                <c:pt idx="7">
                  <c:v>1.21</c:v>
                </c:pt>
                <c:pt idx="8">
                  <c:v>1.06</c:v>
                </c:pt>
                <c:pt idx="9">
                  <c:v>1.26</c:v>
                </c:pt>
                <c:pt idx="10">
                  <c:v>2.5299999999999998</c:v>
                </c:pt>
                <c:pt idx="11">
                  <c:v>1</c:v>
                </c:pt>
                <c:pt idx="12">
                  <c:v>7.34</c:v>
                </c:pt>
                <c:pt idx="13">
                  <c:v>1.17</c:v>
                </c:pt>
                <c:pt idx="14">
                  <c:v>1.08</c:v>
                </c:pt>
                <c:pt idx="15">
                  <c:v>1.3</c:v>
                </c:pt>
                <c:pt idx="16">
                  <c:v>1.54</c:v>
                </c:pt>
                <c:pt idx="17">
                  <c:v>1.31</c:v>
                </c:pt>
                <c:pt idx="18">
                  <c:v>1.69</c:v>
                </c:pt>
                <c:pt idx="19">
                  <c:v>1.07</c:v>
                </c:pt>
                <c:pt idx="20">
                  <c:v>1.19</c:v>
                </c:pt>
                <c:pt idx="21">
                  <c:v>1.1499999999999999</c:v>
                </c:pt>
                <c:pt idx="22">
                  <c:v>0.86</c:v>
                </c:pt>
                <c:pt idx="23">
                  <c:v>1.02</c:v>
                </c:pt>
                <c:pt idx="24">
                  <c:v>1.01</c:v>
                </c:pt>
                <c:pt idx="25">
                  <c:v>0.8</c:v>
                </c:pt>
                <c:pt idx="26">
                  <c:v>1.73</c:v>
                </c:pt>
                <c:pt idx="27">
                  <c:v>1.02</c:v>
                </c:pt>
                <c:pt idx="28">
                  <c:v>1.1299999999999999</c:v>
                </c:pt>
                <c:pt idx="29">
                  <c:v>0.92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3E-49F0-A554-19D4A1480D1C}"/>
            </c:ext>
          </c:extLst>
        </c:ser>
        <c:ser>
          <c:idx val="1"/>
          <c:order val="1"/>
          <c:tx>
            <c:strRef>
              <c:f>'[Resumen Estación UTN JUN26.xlsx]JUN26'!$B$20:$C$20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JUN26.xlsx]JUN26'!$D$4:$AG$4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UTN JUN26.xlsx]JUN26'!$D$20:$AG$20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3E-49F0-A554-19D4A1480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Móvil - NOx Jun26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Junio.xlsx]Junio'!$B$4:$C$4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Junio.xlsx]Junio'!$D$4:$AG$4</c:f>
              <c:numCache>
                <c:formatCode>General</c:formatCode>
                <c:ptCount val="30"/>
                <c:pt idx="0">
                  <c:v>13.57</c:v>
                </c:pt>
                <c:pt idx="1">
                  <c:v>112</c:v>
                </c:pt>
                <c:pt idx="2">
                  <c:v>8.6199999999999992</c:v>
                </c:pt>
                <c:pt idx="3">
                  <c:v>22.22</c:v>
                </c:pt>
                <c:pt idx="4">
                  <c:v>53.22</c:v>
                </c:pt>
                <c:pt idx="5">
                  <c:v>75.02</c:v>
                </c:pt>
                <c:pt idx="6">
                  <c:v>134.36000000000001</c:v>
                </c:pt>
                <c:pt idx="7">
                  <c:v>31.63</c:v>
                </c:pt>
                <c:pt idx="8">
                  <c:v>12.33</c:v>
                </c:pt>
                <c:pt idx="9">
                  <c:v>33.229999999999997</c:v>
                </c:pt>
                <c:pt idx="10">
                  <c:v>57.86</c:v>
                </c:pt>
                <c:pt idx="11">
                  <c:v>86.36</c:v>
                </c:pt>
                <c:pt idx="12">
                  <c:v>35.81</c:v>
                </c:pt>
                <c:pt idx="13">
                  <c:v>53.32</c:v>
                </c:pt>
                <c:pt idx="14">
                  <c:v>41.09</c:v>
                </c:pt>
                <c:pt idx="15">
                  <c:v>41.27</c:v>
                </c:pt>
                <c:pt idx="16">
                  <c:v>33.78</c:v>
                </c:pt>
                <c:pt idx="17">
                  <c:v>33.39</c:v>
                </c:pt>
                <c:pt idx="18">
                  <c:v>166.21</c:v>
                </c:pt>
                <c:pt idx="19">
                  <c:v>33.78</c:v>
                </c:pt>
                <c:pt idx="20">
                  <c:v>33.39</c:v>
                </c:pt>
                <c:pt idx="21">
                  <c:v>47.77</c:v>
                </c:pt>
                <c:pt idx="22">
                  <c:v>15.46</c:v>
                </c:pt>
                <c:pt idx="23">
                  <c:v>29.93</c:v>
                </c:pt>
                <c:pt idx="24">
                  <c:v>84.57</c:v>
                </c:pt>
                <c:pt idx="25">
                  <c:v>15.14</c:v>
                </c:pt>
                <c:pt idx="26">
                  <c:v>59.9</c:v>
                </c:pt>
                <c:pt idx="27">
                  <c:v>55.51</c:v>
                </c:pt>
                <c:pt idx="28">
                  <c:v>94.92</c:v>
                </c:pt>
                <c:pt idx="29">
                  <c:v>48.78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44-4E09-94CF-11FF36E72CEF}"/>
            </c:ext>
          </c:extLst>
        </c:ser>
        <c:ser>
          <c:idx val="1"/>
          <c:order val="1"/>
          <c:tx>
            <c:strRef>
              <c:f>'[Resumen Estación Movil Junio.xlsx]Junio'!$B$7:$C$7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Junio.xlsx]Junio'!$D$3:$AG$3</c:f>
              <c:numCache>
                <c:formatCode>d\-mmm</c:formatCode>
                <c:ptCount val="30"/>
                <c:pt idx="0">
                  <c:v>46174</c:v>
                </c:pt>
                <c:pt idx="1">
                  <c:v>46175</c:v>
                </c:pt>
                <c:pt idx="2">
                  <c:v>46176</c:v>
                </c:pt>
                <c:pt idx="3">
                  <c:v>46177</c:v>
                </c:pt>
                <c:pt idx="4">
                  <c:v>46178</c:v>
                </c:pt>
                <c:pt idx="5">
                  <c:v>46179</c:v>
                </c:pt>
                <c:pt idx="6">
                  <c:v>46180</c:v>
                </c:pt>
                <c:pt idx="7">
                  <c:v>46181</c:v>
                </c:pt>
                <c:pt idx="8">
                  <c:v>46182</c:v>
                </c:pt>
                <c:pt idx="9">
                  <c:v>46183</c:v>
                </c:pt>
                <c:pt idx="10">
                  <c:v>46184</c:v>
                </c:pt>
                <c:pt idx="11">
                  <c:v>46185</c:v>
                </c:pt>
                <c:pt idx="12">
                  <c:v>46186</c:v>
                </c:pt>
                <c:pt idx="13">
                  <c:v>46187</c:v>
                </c:pt>
                <c:pt idx="14">
                  <c:v>46188</c:v>
                </c:pt>
                <c:pt idx="15">
                  <c:v>46189</c:v>
                </c:pt>
                <c:pt idx="16">
                  <c:v>46190</c:v>
                </c:pt>
                <c:pt idx="17">
                  <c:v>46191</c:v>
                </c:pt>
                <c:pt idx="18">
                  <c:v>46192</c:v>
                </c:pt>
                <c:pt idx="19">
                  <c:v>46193</c:v>
                </c:pt>
                <c:pt idx="20">
                  <c:v>46194</c:v>
                </c:pt>
                <c:pt idx="21">
                  <c:v>46195</c:v>
                </c:pt>
                <c:pt idx="22">
                  <c:v>46196</c:v>
                </c:pt>
                <c:pt idx="23">
                  <c:v>46197</c:v>
                </c:pt>
                <c:pt idx="24">
                  <c:v>46198</c:v>
                </c:pt>
                <c:pt idx="25">
                  <c:v>46199</c:v>
                </c:pt>
                <c:pt idx="26">
                  <c:v>46200</c:v>
                </c:pt>
                <c:pt idx="27">
                  <c:v>46201</c:v>
                </c:pt>
                <c:pt idx="28">
                  <c:v>46202</c:v>
                </c:pt>
                <c:pt idx="29">
                  <c:v>46203</c:v>
                </c:pt>
              </c:numCache>
            </c:numRef>
          </c:cat>
          <c:val>
            <c:numRef>
              <c:f>'[Resumen Estación Movil Junio.xlsx]Junio'!$D$7:$AG$7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644-4E09-94CF-11FF36E72C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17983"/>
        <c:axId val="122197199"/>
      </c:lineChart>
      <c:dateAx>
        <c:axId val="1311798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197199"/>
        <c:crosses val="autoZero"/>
        <c:auto val="1"/>
        <c:lblOffset val="100"/>
        <c:baseTimeUnit val="days"/>
      </c:dateAx>
      <c:valAx>
        <c:axId val="122197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117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8/28/2026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Calidad del aire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/>
              <a:t>Junio </a:t>
            </a:r>
            <a:r>
              <a:rPr lang="en-US" sz="3200" dirty="0"/>
              <a:t>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Saavedra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7A428BE-81BE-43C0-BEA9-6D73794318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9825751"/>
              </p:ext>
            </p:extLst>
          </p:nvPr>
        </p:nvGraphicFramePr>
        <p:xfrm>
          <a:off x="1212849" y="930275"/>
          <a:ext cx="8026397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AC1EB5D-B956-46D9-84F8-859609AFE2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184445"/>
              </p:ext>
            </p:extLst>
          </p:nvPr>
        </p:nvGraphicFramePr>
        <p:xfrm>
          <a:off x="9779772" y="930275"/>
          <a:ext cx="7574732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B64E871-6273-4A9B-923F-BC8610CCB7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8192518"/>
              </p:ext>
            </p:extLst>
          </p:nvPr>
        </p:nvGraphicFramePr>
        <p:xfrm>
          <a:off x="1212848" y="5862423"/>
          <a:ext cx="7892277" cy="4516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F45E01B-54C1-4B38-8FB2-9CA0B57ED6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7994148"/>
              </p:ext>
            </p:extLst>
          </p:nvPr>
        </p:nvGraphicFramePr>
        <p:xfrm>
          <a:off x="10021118" y="5856174"/>
          <a:ext cx="7574732" cy="4406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A5DEDD9-3704-C149-1AFC-9A64581B81DA}"/>
              </a:ext>
            </a:extLst>
          </p:cNvPr>
          <p:cNvSpPr txBox="1"/>
          <p:nvPr/>
        </p:nvSpPr>
        <p:spPr>
          <a:xfrm>
            <a:off x="971098" y="10549409"/>
            <a:ext cx="16624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/>
              <a:t>No se observan valores por encima del límite legal. El equipo de PM10 y PM2,5 fue retirado y se encuentra a la espera un repuesto.</a:t>
            </a:r>
          </a:p>
        </p:txBody>
      </p:sp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UTN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4562F9-4B7F-6F6A-9E5A-3E5C2E8FA0FB}"/>
              </a:ext>
            </a:extLst>
          </p:cNvPr>
          <p:cNvSpPr txBox="1"/>
          <p:nvPr/>
        </p:nvSpPr>
        <p:spPr>
          <a:xfrm>
            <a:off x="842736" y="10872575"/>
            <a:ext cx="450155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valores por encima del límite legal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2866974"/>
              </p:ext>
            </p:extLst>
          </p:nvPr>
        </p:nvGraphicFramePr>
        <p:xfrm>
          <a:off x="603250" y="1285717"/>
          <a:ext cx="8305799" cy="436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0572568"/>
              </p:ext>
            </p:extLst>
          </p:nvPr>
        </p:nvGraphicFramePr>
        <p:xfrm>
          <a:off x="9563917" y="1285717"/>
          <a:ext cx="8305799" cy="4578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6379247"/>
              </p:ext>
            </p:extLst>
          </p:nvPr>
        </p:nvGraphicFramePr>
        <p:xfrm>
          <a:off x="842736" y="5888131"/>
          <a:ext cx="7837714" cy="4643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1227399"/>
              </p:ext>
            </p:extLst>
          </p:nvPr>
        </p:nvGraphicFramePr>
        <p:xfrm>
          <a:off x="9823450" y="6035675"/>
          <a:ext cx="8046266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Estación Móvil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428514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500" dirty="0">
                <a:latin typeface="Arial" panose="020B0604020202020204" pitchFamily="34" charset="0"/>
                <a:cs typeface="Arial" panose="020B0604020202020204" pitchFamily="34" charset="0"/>
              </a:rPr>
              <a:t>No se Observan días por encima del límite legal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6A7EA8-E590-441D-AF1E-FCE06D63CA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8948165"/>
              </p:ext>
            </p:extLst>
          </p:nvPr>
        </p:nvGraphicFramePr>
        <p:xfrm>
          <a:off x="1295399" y="1304329"/>
          <a:ext cx="7918450" cy="4277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DAC0707-98AF-40E4-95C5-BC8C4280C9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3816287"/>
              </p:ext>
            </p:extLst>
          </p:nvPr>
        </p:nvGraphicFramePr>
        <p:xfrm>
          <a:off x="9930170" y="1304329"/>
          <a:ext cx="7665679" cy="4350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B45FD4C-51D3-40C9-B3EB-BEF9932409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2552697"/>
              </p:ext>
            </p:extLst>
          </p:nvPr>
        </p:nvGraphicFramePr>
        <p:xfrm>
          <a:off x="1295398" y="5976703"/>
          <a:ext cx="7689851" cy="4028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6A56D9E-8FC4-4833-9E1D-BB9292A211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8385098"/>
              </p:ext>
            </p:extLst>
          </p:nvPr>
        </p:nvGraphicFramePr>
        <p:xfrm>
          <a:off x="9930170" y="6111875"/>
          <a:ext cx="7665678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customXml/itemProps3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2879</TotalTime>
  <Words>138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Calidad del aire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38</cp:revision>
  <cp:lastPrinted>2020-01-29T18:23:55Z</cp:lastPrinted>
  <dcterms:created xsi:type="dcterms:W3CDTF">2020-10-27T16:42:22Z</dcterms:created>
  <dcterms:modified xsi:type="dcterms:W3CDTF">2026-08-28T18:32:02Z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