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4"/>
  </p:sldMasterIdLst>
  <p:notesMasterIdLst>
    <p:notesMasterId r:id="rId9"/>
  </p:notesMasterIdLst>
  <p:sldIdLst>
    <p:sldId id="288" r:id="rId5"/>
    <p:sldId id="290" r:id="rId6"/>
    <p:sldId id="257" r:id="rId7"/>
    <p:sldId id="289" r:id="rId8"/>
  </p:sldIdLst>
  <p:sldSz cx="20104100" cy="11309350"/>
  <p:notesSz cx="20104100" cy="113093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le Fink Crawford" initials="MC" lastIdx="6" clrIdx="0">
    <p:extLst>
      <p:ext uri="{19B8F6BF-5375-455C-9EA6-DF929625EA0E}">
        <p15:presenceInfo xmlns:p15="http://schemas.microsoft.com/office/powerpoint/2012/main" userId="S::michelle.fink@aes.com::543c735f-eede-4232-a63b-275ce80d7cc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FAB9B8-7FA8-4888-8345-FF08F5AE0442}" v="13" dt="2026-08-28T16:52:30.59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5"/>
    <p:restoredTop sz="96301"/>
  </p:normalViewPr>
  <p:slideViewPr>
    <p:cSldViewPr>
      <p:cViewPr varScale="1">
        <p:scale>
          <a:sx n="63" d="100"/>
          <a:sy n="63" d="100"/>
        </p:scale>
        <p:origin x="8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bastian Benito" userId="0da411c0-e487-40a4-8639-5623eafb5844" providerId="ADAL" clId="{60EDA975-B1B8-484B-83D8-FE2ED5B3E8CF}"/>
    <pc:docChg chg="custSel modSld">
      <pc:chgData name="Sebastian Benito" userId="0da411c0-e487-40a4-8639-5623eafb5844" providerId="ADAL" clId="{60EDA975-B1B8-484B-83D8-FE2ED5B3E8CF}" dt="2026-08-28T16:52:30.597" v="264"/>
      <pc:docMkLst>
        <pc:docMk/>
      </pc:docMkLst>
      <pc:sldChg chg="addSp delSp modSp mod">
        <pc:chgData name="Sebastian Benito" userId="0da411c0-e487-40a4-8639-5623eafb5844" providerId="ADAL" clId="{60EDA975-B1B8-484B-83D8-FE2ED5B3E8CF}" dt="2026-08-28T16:52:30.597" v="264"/>
        <pc:sldMkLst>
          <pc:docMk/>
          <pc:sldMk cId="3971599516" sldId="257"/>
        </pc:sldMkLst>
        <pc:spChg chg="add del mod">
          <ac:chgData name="Sebastian Benito" userId="0da411c0-e487-40a4-8639-5623eafb5844" providerId="ADAL" clId="{60EDA975-B1B8-484B-83D8-FE2ED5B3E8CF}" dt="2026-08-28T16:33:27.626" v="193" actId="478"/>
          <ac:spMkLst>
            <pc:docMk/>
            <pc:sldMk cId="3971599516" sldId="257"/>
            <ac:spMk id="4" creationId="{E49C7B38-2BF6-6911-58F6-5931B54AFC5B}"/>
          </ac:spMkLst>
        </pc:spChg>
        <pc:spChg chg="mod">
          <ac:chgData name="Sebastian Benito" userId="0da411c0-e487-40a4-8639-5623eafb5844" providerId="ADAL" clId="{60EDA975-B1B8-484B-83D8-FE2ED5B3E8CF}" dt="2026-08-28T16:52:30.597" v="264"/>
          <ac:spMkLst>
            <pc:docMk/>
            <pc:sldMk cId="3971599516" sldId="257"/>
            <ac:spMk id="12" creationId="{904562F9-4B7F-6F6A-9E5A-3E5C2E8FA0FB}"/>
          </ac:spMkLst>
        </pc:spChg>
        <pc:graphicFrameChg chg="del">
          <ac:chgData name="Sebastian Benito" userId="0da411c0-e487-40a4-8639-5623eafb5844" providerId="ADAL" clId="{60EDA975-B1B8-484B-83D8-FE2ED5B3E8CF}" dt="2026-08-28T11:33:46.528" v="25" actId="478"/>
          <ac:graphicFrameMkLst>
            <pc:docMk/>
            <pc:sldMk cId="3971599516" sldId="257"/>
            <ac:graphicFrameMk id="2" creationId="{5E87A3CA-1883-4DBC-AE47-693EFB990C0D}"/>
          </ac:graphicFrameMkLst>
        </pc:graphicFrameChg>
        <pc:graphicFrameChg chg="del">
          <ac:chgData name="Sebastian Benito" userId="0da411c0-e487-40a4-8639-5623eafb5844" providerId="ADAL" clId="{60EDA975-B1B8-484B-83D8-FE2ED5B3E8CF}" dt="2026-08-28T16:51:07.203" v="197" actId="478"/>
          <ac:graphicFrameMkLst>
            <pc:docMk/>
            <pc:sldMk cId="3971599516" sldId="257"/>
            <ac:graphicFrameMk id="3" creationId="{A45CBA47-E6B6-43E4-9412-707158052564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8T16:51:03.109" v="196" actId="14100"/>
          <ac:graphicFrameMkLst>
            <pc:docMk/>
            <pc:sldMk cId="3971599516" sldId="257"/>
            <ac:graphicFrameMk id="5" creationId="{5E87A3CA-1883-4DBC-AE47-693EFB990C0D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8T16:51:25.009" v="200" actId="14100"/>
          <ac:graphicFrameMkLst>
            <pc:docMk/>
            <pc:sldMk cId="3971599516" sldId="257"/>
            <ac:graphicFrameMk id="6" creationId="{A45CBA47-E6B6-43E4-9412-707158052564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8T16:51:48.694" v="204" actId="14100"/>
          <ac:graphicFrameMkLst>
            <pc:docMk/>
            <pc:sldMk cId="3971599516" sldId="257"/>
            <ac:graphicFrameMk id="7" creationId="{5182EC40-60E2-4AA9-9DB1-46C001453170}"/>
          </ac:graphicFrameMkLst>
        </pc:graphicFrameChg>
        <pc:graphicFrameChg chg="del">
          <ac:chgData name="Sebastian Benito" userId="0da411c0-e487-40a4-8639-5623eafb5844" providerId="ADAL" clId="{60EDA975-B1B8-484B-83D8-FE2ED5B3E8CF}" dt="2026-08-28T16:51:28.958" v="201" actId="478"/>
          <ac:graphicFrameMkLst>
            <pc:docMk/>
            <pc:sldMk cId="3971599516" sldId="257"/>
            <ac:graphicFrameMk id="8" creationId="{5182EC40-60E2-4AA9-9DB1-46C001453170}"/>
          </ac:graphicFrameMkLst>
        </pc:graphicFrameChg>
        <pc:graphicFrameChg chg="del">
          <ac:chgData name="Sebastian Benito" userId="0da411c0-e487-40a4-8639-5623eafb5844" providerId="ADAL" clId="{60EDA975-B1B8-484B-83D8-FE2ED5B3E8CF}" dt="2026-08-28T16:51:54.303" v="205" actId="478"/>
          <ac:graphicFrameMkLst>
            <pc:docMk/>
            <pc:sldMk cId="3971599516" sldId="257"/>
            <ac:graphicFrameMk id="10" creationId="{9342129A-8385-475C-B994-4FB27F1937B1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8T16:52:14.528" v="209" actId="14100"/>
          <ac:graphicFrameMkLst>
            <pc:docMk/>
            <pc:sldMk cId="3971599516" sldId="257"/>
            <ac:graphicFrameMk id="11" creationId="{9342129A-8385-475C-B994-4FB27F1937B1}"/>
          </ac:graphicFrameMkLst>
        </pc:graphicFrameChg>
      </pc:sldChg>
      <pc:sldChg chg="modSp mod">
        <pc:chgData name="Sebastian Benito" userId="0da411c0-e487-40a4-8639-5623eafb5844" providerId="ADAL" clId="{60EDA975-B1B8-484B-83D8-FE2ED5B3E8CF}" dt="2026-08-28T11:31:02.880" v="8" actId="20577"/>
        <pc:sldMkLst>
          <pc:docMk/>
          <pc:sldMk cId="0" sldId="288"/>
        </pc:sldMkLst>
        <pc:spChg chg="mod">
          <ac:chgData name="Sebastian Benito" userId="0da411c0-e487-40a4-8639-5623eafb5844" providerId="ADAL" clId="{60EDA975-B1B8-484B-83D8-FE2ED5B3E8CF}" dt="2026-08-28T11:31:02.880" v="8" actId="20577"/>
          <ac:spMkLst>
            <pc:docMk/>
            <pc:sldMk cId="0" sldId="288"/>
            <ac:spMk id="3" creationId="{5FFE1B87-1C6B-A24A-BDAF-409A0A71740D}"/>
          </ac:spMkLst>
        </pc:spChg>
      </pc:sldChg>
      <pc:sldChg chg="addSp delSp modSp mod">
        <pc:chgData name="Sebastian Benito" userId="0da411c0-e487-40a4-8639-5623eafb5844" providerId="ADAL" clId="{60EDA975-B1B8-484B-83D8-FE2ED5B3E8CF}" dt="2026-08-28T11:39:30.290" v="190" actId="20577"/>
        <pc:sldMkLst>
          <pc:docMk/>
          <pc:sldMk cId="1137217516" sldId="289"/>
        </pc:sldMkLst>
        <pc:spChg chg="mod">
          <ac:chgData name="Sebastian Benito" userId="0da411c0-e487-40a4-8639-5623eafb5844" providerId="ADAL" clId="{60EDA975-B1B8-484B-83D8-FE2ED5B3E8CF}" dt="2026-08-28T11:39:30.290" v="190" actId="20577"/>
          <ac:spMkLst>
            <pc:docMk/>
            <pc:sldMk cId="1137217516" sldId="289"/>
            <ac:spMk id="4" creationId="{F3E4EB86-6861-89F6-5317-1981498DC325}"/>
          </ac:spMkLst>
        </pc:spChg>
        <pc:graphicFrameChg chg="del">
          <ac:chgData name="Sebastian Benito" userId="0da411c0-e487-40a4-8639-5623eafb5844" providerId="ADAL" clId="{60EDA975-B1B8-484B-83D8-FE2ED5B3E8CF}" dt="2026-08-28T11:36:25.749" v="26" actId="478"/>
          <ac:graphicFrameMkLst>
            <pc:docMk/>
            <pc:sldMk cId="1137217516" sldId="289"/>
            <ac:graphicFrameMk id="2" creationId="{49D1D1AF-2804-4841-919A-C6FBB17A13F8}"/>
          </ac:graphicFrameMkLst>
        </pc:graphicFrameChg>
        <pc:graphicFrameChg chg="del">
          <ac:chgData name="Sebastian Benito" userId="0da411c0-e487-40a4-8639-5623eafb5844" providerId="ADAL" clId="{60EDA975-B1B8-484B-83D8-FE2ED5B3E8CF}" dt="2026-08-28T11:36:45.747" v="30" actId="478"/>
          <ac:graphicFrameMkLst>
            <pc:docMk/>
            <pc:sldMk cId="1137217516" sldId="289"/>
            <ac:graphicFrameMk id="3" creationId="{12777843-D013-4FB7-BCA3-8EEB100F5293}"/>
          </ac:graphicFrameMkLst>
        </pc:graphicFrameChg>
        <pc:graphicFrameChg chg="del">
          <ac:chgData name="Sebastian Benito" userId="0da411c0-e487-40a4-8639-5623eafb5844" providerId="ADAL" clId="{60EDA975-B1B8-484B-83D8-FE2ED5B3E8CF}" dt="2026-08-28T11:37:22.620" v="34" actId="478"/>
          <ac:graphicFrameMkLst>
            <pc:docMk/>
            <pc:sldMk cId="1137217516" sldId="289"/>
            <ac:graphicFrameMk id="5" creationId="{C01FA6BC-25CC-4CBC-9393-35266209F2DC}"/>
          </ac:graphicFrameMkLst>
        </pc:graphicFrameChg>
        <pc:graphicFrameChg chg="del">
          <ac:chgData name="Sebastian Benito" userId="0da411c0-e487-40a4-8639-5623eafb5844" providerId="ADAL" clId="{60EDA975-B1B8-484B-83D8-FE2ED5B3E8CF}" dt="2026-08-28T11:38:12.998" v="36" actId="478"/>
          <ac:graphicFrameMkLst>
            <pc:docMk/>
            <pc:sldMk cId="1137217516" sldId="289"/>
            <ac:graphicFrameMk id="8" creationId="{177EC699-0C5D-4D60-AEF9-17C77D8BA603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8T11:37:44.820" v="35" actId="1076"/>
          <ac:graphicFrameMkLst>
            <pc:docMk/>
            <pc:sldMk cId="1137217516" sldId="289"/>
            <ac:graphicFrameMk id="10" creationId="{B45E38AA-6D18-496B-8917-2698A5013A61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8T11:38:16.878" v="37" actId="1076"/>
          <ac:graphicFrameMkLst>
            <pc:docMk/>
            <pc:sldMk cId="1137217516" sldId="289"/>
            <ac:graphicFrameMk id="11" creationId="{B728FD33-DC2E-4F95-8EB8-315DB4FB2283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8T11:38:43.278" v="40" actId="14100"/>
          <ac:graphicFrameMkLst>
            <pc:docMk/>
            <pc:sldMk cId="1137217516" sldId="289"/>
            <ac:graphicFrameMk id="14" creationId="{AF613371-47C4-4D7B-B11E-8EAAD509DC78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8T11:39:01.252" v="43" actId="14100"/>
          <ac:graphicFrameMkLst>
            <pc:docMk/>
            <pc:sldMk cId="1137217516" sldId="289"/>
            <ac:graphicFrameMk id="15" creationId="{5F6A0F4D-C15A-423C-9682-8B6754E64098}"/>
          </ac:graphicFrameMkLst>
        </pc:graphicFrameChg>
      </pc:sldChg>
      <pc:sldChg chg="addSp delSp modSp mod">
        <pc:chgData name="Sebastian Benito" userId="0da411c0-e487-40a4-8639-5623eafb5844" providerId="ADAL" clId="{60EDA975-B1B8-484B-83D8-FE2ED5B3E8CF}" dt="2026-08-28T11:33:33.524" v="24" actId="14100"/>
        <pc:sldMkLst>
          <pc:docMk/>
          <pc:sldMk cId="4270472508" sldId="290"/>
        </pc:sldMkLst>
        <pc:graphicFrameChg chg="del">
          <ac:chgData name="Sebastian Benito" userId="0da411c0-e487-40a4-8639-5623eafb5844" providerId="ADAL" clId="{60EDA975-B1B8-484B-83D8-FE2ED5B3E8CF}" dt="2026-08-28T11:31:08.323" v="9" actId="478"/>
          <ac:graphicFrameMkLst>
            <pc:docMk/>
            <pc:sldMk cId="4270472508" sldId="290"/>
            <ac:graphicFrameMk id="2" creationId="{655C20CB-465E-49D5-AB30-C5D455B5B1F1}"/>
          </ac:graphicFrameMkLst>
        </pc:graphicFrameChg>
        <pc:graphicFrameChg chg="del">
          <ac:chgData name="Sebastian Benito" userId="0da411c0-e487-40a4-8639-5623eafb5844" providerId="ADAL" clId="{60EDA975-B1B8-484B-83D8-FE2ED5B3E8CF}" dt="2026-08-28T11:31:25.396" v="13" actId="478"/>
          <ac:graphicFrameMkLst>
            <pc:docMk/>
            <pc:sldMk cId="4270472508" sldId="290"/>
            <ac:graphicFrameMk id="7" creationId="{4EC70943-20E7-4C41-8691-9DF9AF699ED6}"/>
          </ac:graphicFrameMkLst>
        </pc:graphicFrameChg>
        <pc:graphicFrameChg chg="del">
          <ac:chgData name="Sebastian Benito" userId="0da411c0-e487-40a4-8639-5623eafb5844" providerId="ADAL" clId="{60EDA975-B1B8-484B-83D8-FE2ED5B3E8CF}" dt="2026-08-28T11:31:45.167" v="17" actId="478"/>
          <ac:graphicFrameMkLst>
            <pc:docMk/>
            <pc:sldMk cId="4270472508" sldId="290"/>
            <ac:graphicFrameMk id="8" creationId="{BC2EB67E-D5F6-49B8-AF98-5C0F10BA1E6B}"/>
          </ac:graphicFrameMkLst>
        </pc:graphicFrameChg>
        <pc:graphicFrameChg chg="del">
          <ac:chgData name="Sebastian Benito" userId="0da411c0-e487-40a4-8639-5623eafb5844" providerId="ADAL" clId="{60EDA975-B1B8-484B-83D8-FE2ED5B3E8CF}" dt="2026-08-28T11:32:12.603" v="21" actId="478"/>
          <ac:graphicFrameMkLst>
            <pc:docMk/>
            <pc:sldMk cId="4270472508" sldId="290"/>
            <ac:graphicFrameMk id="10" creationId="{0C8D05CC-43C8-48A7-A4B7-7A1C91194FD8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8T11:31:22.141" v="12" actId="14100"/>
          <ac:graphicFrameMkLst>
            <pc:docMk/>
            <pc:sldMk cId="4270472508" sldId="290"/>
            <ac:graphicFrameMk id="11" creationId="{BB46587A-0E2A-4279-9D91-B0B4D8E3DFB6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8T11:31:41.997" v="16" actId="14100"/>
          <ac:graphicFrameMkLst>
            <pc:docMk/>
            <pc:sldMk cId="4270472508" sldId="290"/>
            <ac:graphicFrameMk id="12" creationId="{748D90C6-5EC9-454C-BC8E-819964321CDF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8T11:32:09.212" v="20" actId="14100"/>
          <ac:graphicFrameMkLst>
            <pc:docMk/>
            <pc:sldMk cId="4270472508" sldId="290"/>
            <ac:graphicFrameMk id="13" creationId="{012EA137-CE94-456A-B6DE-2B99F3CD849E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8T11:33:33.524" v="24" actId="14100"/>
          <ac:graphicFrameMkLst>
            <pc:docMk/>
            <pc:sldMk cId="4270472508" sldId="290"/>
            <ac:graphicFrameMk id="14" creationId="{FEB8349A-C646-46E8-9C3C-D019E6E7262A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MAYO/Resumen%20Estaci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MAYO/Resumen%20Estaci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MAYO/Resumen%20Estaci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Mayo%2026/Resumen%20E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Mayo%2026/Resumen%20E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Mayo%2026/Resumen%20E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Mayo%2026/Resumen%20E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MAYO/Resumen%20Estaci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Saavedra - NOx Mayo 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Mayo 2026 R1.xlsx]MAYO26'!$B$5:$C$5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Mayo 2026 R1.xlsx]MAYO26'!$D$4:$AH$4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Estacion Saavedra Mayo 2026 R1.xlsx]MAYO26'!$D$5:$AH$5</c:f>
              <c:numCache>
                <c:formatCode>General</c:formatCode>
                <c:ptCount val="31"/>
                <c:pt idx="0">
                  <c:v>25.34</c:v>
                </c:pt>
                <c:pt idx="1">
                  <c:v>17.309999999999999</c:v>
                </c:pt>
                <c:pt idx="2">
                  <c:v>19.09</c:v>
                </c:pt>
                <c:pt idx="3">
                  <c:v>22.74</c:v>
                </c:pt>
                <c:pt idx="4">
                  <c:v>25.44</c:v>
                </c:pt>
                <c:pt idx="5">
                  <c:v>29.56</c:v>
                </c:pt>
                <c:pt idx="6">
                  <c:v>21.96</c:v>
                </c:pt>
                <c:pt idx="7">
                  <c:v>13.97</c:v>
                </c:pt>
                <c:pt idx="8">
                  <c:v>11.39</c:v>
                </c:pt>
                <c:pt idx="9">
                  <c:v>16.5</c:v>
                </c:pt>
                <c:pt idx="10">
                  <c:v>18.59</c:v>
                </c:pt>
                <c:pt idx="11">
                  <c:v>21.33</c:v>
                </c:pt>
                <c:pt idx="12">
                  <c:v>17.39</c:v>
                </c:pt>
                <c:pt idx="13">
                  <c:v>19.29</c:v>
                </c:pt>
                <c:pt idx="14">
                  <c:v>18.98</c:v>
                </c:pt>
                <c:pt idx="15">
                  <c:v>17.36</c:v>
                </c:pt>
                <c:pt idx="16">
                  <c:v>12</c:v>
                </c:pt>
                <c:pt idx="17">
                  <c:v>16.190000000000001</c:v>
                </c:pt>
                <c:pt idx="18">
                  <c:v>17.829999999999998</c:v>
                </c:pt>
                <c:pt idx="19">
                  <c:v>17.73</c:v>
                </c:pt>
                <c:pt idx="20">
                  <c:v>14.42</c:v>
                </c:pt>
                <c:pt idx="21">
                  <c:v>14.93</c:v>
                </c:pt>
                <c:pt idx="22">
                  <c:v>16.14</c:v>
                </c:pt>
                <c:pt idx="23">
                  <c:v>13.13</c:v>
                </c:pt>
                <c:pt idx="24">
                  <c:v>18.55</c:v>
                </c:pt>
                <c:pt idx="25">
                  <c:v>18.170000000000002</c:v>
                </c:pt>
                <c:pt idx="26">
                  <c:v>14.12</c:v>
                </c:pt>
                <c:pt idx="27">
                  <c:v>18.75</c:v>
                </c:pt>
                <c:pt idx="28">
                  <c:v>18.57</c:v>
                </c:pt>
                <c:pt idx="29">
                  <c:v>18.04</c:v>
                </c:pt>
                <c:pt idx="30">
                  <c:v>19.309999999999999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D6B-4BDB-B604-A6E44859BC93}"/>
            </c:ext>
          </c:extLst>
        </c:ser>
        <c:ser>
          <c:idx val="1"/>
          <c:order val="1"/>
          <c:tx>
            <c:strRef>
              <c:f>'[Resumen Estacion Saavedra Mayo 2026 R1.xlsx]MAYO26'!$B$8:$C$8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Mayo 2026 R1.xlsx]MAYO26'!$D$4:$AH$4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Estacion Saavedra Mayo 2026 R1.xlsx]MAYO26'!$D$8:$AH$8</c:f>
              <c:numCache>
                <c:formatCode>General</c:formatCode>
                <c:ptCount val="31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  <c:pt idx="30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D6B-4BDB-B604-A6E44859B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2428639"/>
        <c:axId val="122189519"/>
      </c:lineChart>
      <c:dateAx>
        <c:axId val="452428639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189519"/>
        <c:crosses val="autoZero"/>
        <c:auto val="1"/>
        <c:lblOffset val="100"/>
        <c:baseTimeUnit val="days"/>
      </c:dateAx>
      <c:valAx>
        <c:axId val="1221895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524286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 CA Movil PM2,5- Mayo26</a:t>
            </a:r>
          </a:p>
        </c:rich>
      </c:tx>
      <c:layout>
        <c:manualLayout>
          <c:xMode val="edge"/>
          <c:yMode val="edge"/>
          <c:x val="0.26730555555555552"/>
          <c:y val="3.24074143842067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MayoR1.xlsx]MAYO'!$B$18:$C$18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MayoR1.xlsx]MAYO'!$D$3:$AH$3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Estación Movil MayoR1.xlsx]MAYO'!$D$18:$AH$18</c:f>
              <c:numCache>
                <c:formatCode>General</c:formatCode>
                <c:ptCount val="31"/>
                <c:pt idx="0">
                  <c:v>8.25</c:v>
                </c:pt>
                <c:pt idx="1">
                  <c:v>1.2</c:v>
                </c:pt>
                <c:pt idx="2">
                  <c:v>0.56999999999999995</c:v>
                </c:pt>
                <c:pt idx="3">
                  <c:v>0.7</c:v>
                </c:pt>
                <c:pt idx="4">
                  <c:v>4.51</c:v>
                </c:pt>
                <c:pt idx="5">
                  <c:v>5.33</c:v>
                </c:pt>
                <c:pt idx="6">
                  <c:v>3.45</c:v>
                </c:pt>
                <c:pt idx="7">
                  <c:v>3.88</c:v>
                </c:pt>
                <c:pt idx="8">
                  <c:v>2.5099999999999998</c:v>
                </c:pt>
                <c:pt idx="9">
                  <c:v>6.23</c:v>
                </c:pt>
                <c:pt idx="10">
                  <c:v>8.75</c:v>
                </c:pt>
                <c:pt idx="11">
                  <c:v>13.91</c:v>
                </c:pt>
                <c:pt idx="12">
                  <c:v>5.28</c:v>
                </c:pt>
                <c:pt idx="13">
                  <c:v>11.98</c:v>
                </c:pt>
                <c:pt idx="14">
                  <c:v>6.38</c:v>
                </c:pt>
                <c:pt idx="15">
                  <c:v>7.7</c:v>
                </c:pt>
                <c:pt idx="16">
                  <c:v>3.76</c:v>
                </c:pt>
                <c:pt idx="17">
                  <c:v>8.09</c:v>
                </c:pt>
                <c:pt idx="18">
                  <c:v>15.07</c:v>
                </c:pt>
                <c:pt idx="19">
                  <c:v>10.67</c:v>
                </c:pt>
                <c:pt idx="20">
                  <c:v>6.39</c:v>
                </c:pt>
                <c:pt idx="21">
                  <c:v>8.6999999999999993</c:v>
                </c:pt>
                <c:pt idx="22">
                  <c:v>4.07</c:v>
                </c:pt>
                <c:pt idx="23">
                  <c:v>6.14</c:v>
                </c:pt>
                <c:pt idx="24">
                  <c:v>10.9</c:v>
                </c:pt>
                <c:pt idx="25">
                  <c:v>11.63</c:v>
                </c:pt>
                <c:pt idx="26">
                  <c:v>4.7</c:v>
                </c:pt>
                <c:pt idx="27">
                  <c:v>3.64</c:v>
                </c:pt>
                <c:pt idx="28">
                  <c:v>6.57</c:v>
                </c:pt>
                <c:pt idx="29">
                  <c:v>17.36</c:v>
                </c:pt>
                <c:pt idx="30">
                  <c:v>15.24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58F-4370-9F44-537171882CCD}"/>
            </c:ext>
          </c:extLst>
        </c:ser>
        <c:ser>
          <c:idx val="1"/>
          <c:order val="1"/>
          <c:tx>
            <c:strRef>
              <c:f>'[Resumen Estación Movil MayoR1.xlsx]MAYO'!$B$19:$C$19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MayoR1.xlsx]MAYO'!$D$3:$AH$3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Estación Movil MayoR1.xlsx]MAYO'!$D$19:$AH$19</c:f>
              <c:numCache>
                <c:formatCode>General</c:formatCode>
                <c:ptCount val="31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  <c:pt idx="30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58F-4370-9F44-537171882C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52785152"/>
        <c:axId val="852782688"/>
      </c:lineChart>
      <c:dateAx>
        <c:axId val="852785152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852782688"/>
        <c:crosses val="autoZero"/>
        <c:auto val="1"/>
        <c:lblOffset val="100"/>
        <c:baseTimeUnit val="days"/>
      </c:dateAx>
      <c:valAx>
        <c:axId val="852782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852785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</a:t>
            </a:r>
            <a:r>
              <a:rPr lang="es-AR" baseline="0"/>
              <a:t> CA Movil - NOx Mayo26</a:t>
            </a:r>
            <a:endParaRPr lang="es-A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MayoR1.xlsx]MAYO'!$B$4:$C$4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MayoR1.xlsx]MAYO'!$D$3:$AH$3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Estación Movil MayoR1.xlsx]MAYO'!$D$4:$AH$4</c:f>
              <c:numCache>
                <c:formatCode>General</c:formatCode>
                <c:ptCount val="31"/>
                <c:pt idx="0">
                  <c:v>35.51</c:v>
                </c:pt>
                <c:pt idx="1">
                  <c:v>17.829999999999998</c:v>
                </c:pt>
                <c:pt idx="2">
                  <c:v>27.74</c:v>
                </c:pt>
                <c:pt idx="3">
                  <c:v>13.26</c:v>
                </c:pt>
                <c:pt idx="4">
                  <c:v>25.68</c:v>
                </c:pt>
                <c:pt idx="5">
                  <c:v>24.05</c:v>
                </c:pt>
                <c:pt idx="6">
                  <c:v>12.75</c:v>
                </c:pt>
                <c:pt idx="7">
                  <c:v>17.73</c:v>
                </c:pt>
                <c:pt idx="8">
                  <c:v>5.55</c:v>
                </c:pt>
                <c:pt idx="9">
                  <c:v>25.96</c:v>
                </c:pt>
                <c:pt idx="10">
                  <c:v>88.78</c:v>
                </c:pt>
                <c:pt idx="11">
                  <c:v>93.98</c:v>
                </c:pt>
                <c:pt idx="12">
                  <c:v>25.71</c:v>
                </c:pt>
                <c:pt idx="13">
                  <c:v>60.09</c:v>
                </c:pt>
                <c:pt idx="14">
                  <c:v>86.12</c:v>
                </c:pt>
                <c:pt idx="15">
                  <c:v>45.1</c:v>
                </c:pt>
                <c:pt idx="16">
                  <c:v>36.270000000000003</c:v>
                </c:pt>
                <c:pt idx="17">
                  <c:v>61.85</c:v>
                </c:pt>
                <c:pt idx="18">
                  <c:v>179.33</c:v>
                </c:pt>
                <c:pt idx="19">
                  <c:v>142.74</c:v>
                </c:pt>
                <c:pt idx="20">
                  <c:v>28.55</c:v>
                </c:pt>
                <c:pt idx="21">
                  <c:v>92.18</c:v>
                </c:pt>
                <c:pt idx="22">
                  <c:v>39.36</c:v>
                </c:pt>
                <c:pt idx="23">
                  <c:v>22.68</c:v>
                </c:pt>
                <c:pt idx="24">
                  <c:v>37.39</c:v>
                </c:pt>
                <c:pt idx="25">
                  <c:v>40.85</c:v>
                </c:pt>
                <c:pt idx="26">
                  <c:v>4.82</c:v>
                </c:pt>
                <c:pt idx="27">
                  <c:v>19.04</c:v>
                </c:pt>
                <c:pt idx="28">
                  <c:v>144.35</c:v>
                </c:pt>
                <c:pt idx="29">
                  <c:v>85.32</c:v>
                </c:pt>
                <c:pt idx="30">
                  <c:v>67.83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F32-40EE-B4CC-506E4D08F440}"/>
            </c:ext>
          </c:extLst>
        </c:ser>
        <c:ser>
          <c:idx val="1"/>
          <c:order val="1"/>
          <c:tx>
            <c:strRef>
              <c:f>'[Resumen Estación Movil MayoR1.xlsx]MAYO'!$B$7:$C$7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MayoR1.xlsx]MAYO'!$D$3:$AH$3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Estación Movil MayoR1.xlsx]MAYO'!$D$7:$AH$7</c:f>
              <c:numCache>
                <c:formatCode>General</c:formatCode>
                <c:ptCount val="31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  <c:pt idx="30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F32-40EE-B4CC-506E4D08F4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29710496"/>
        <c:axId val="829709440"/>
      </c:lineChart>
      <c:dateAx>
        <c:axId val="829710496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829709440"/>
        <c:crosses val="autoZero"/>
        <c:auto val="1"/>
        <c:lblOffset val="100"/>
        <c:baseTimeUnit val="days"/>
      </c:dateAx>
      <c:valAx>
        <c:axId val="82970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829710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 CA Movil - SO2 Mayo26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MayoR1.xlsx]MAYO'!$B$8:$C$8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MayoR1.xlsx]MAYO'!$D$3:$AH$3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Estación Movil MayoR1.xlsx]MAYO'!$D$8:$AH$8</c:f>
              <c:numCache>
                <c:formatCode>General</c:formatCode>
                <c:ptCount val="31"/>
                <c:pt idx="0">
                  <c:v>6.53</c:v>
                </c:pt>
                <c:pt idx="1">
                  <c:v>2.1800000000000002</c:v>
                </c:pt>
                <c:pt idx="2">
                  <c:v>2.79</c:v>
                </c:pt>
                <c:pt idx="3">
                  <c:v>6.89</c:v>
                </c:pt>
                <c:pt idx="4">
                  <c:v>35.090000000000003</c:v>
                </c:pt>
                <c:pt idx="5">
                  <c:v>8.84</c:v>
                </c:pt>
                <c:pt idx="6">
                  <c:v>6.46</c:v>
                </c:pt>
                <c:pt idx="7">
                  <c:v>3.35</c:v>
                </c:pt>
                <c:pt idx="8">
                  <c:v>1.96</c:v>
                </c:pt>
                <c:pt idx="9">
                  <c:v>3.99</c:v>
                </c:pt>
                <c:pt idx="10">
                  <c:v>8.15</c:v>
                </c:pt>
                <c:pt idx="11">
                  <c:v>7.44</c:v>
                </c:pt>
                <c:pt idx="12">
                  <c:v>20.62</c:v>
                </c:pt>
                <c:pt idx="13">
                  <c:v>8.8000000000000007</c:v>
                </c:pt>
                <c:pt idx="14">
                  <c:v>4.6900000000000004</c:v>
                </c:pt>
                <c:pt idx="15">
                  <c:v>4.47</c:v>
                </c:pt>
                <c:pt idx="16">
                  <c:v>2.44</c:v>
                </c:pt>
                <c:pt idx="17">
                  <c:v>5.46</c:v>
                </c:pt>
                <c:pt idx="18">
                  <c:v>5.45</c:v>
                </c:pt>
                <c:pt idx="19">
                  <c:v>5.69</c:v>
                </c:pt>
                <c:pt idx="20">
                  <c:v>23.2</c:v>
                </c:pt>
                <c:pt idx="21">
                  <c:v>18.61</c:v>
                </c:pt>
                <c:pt idx="22">
                  <c:v>22.82</c:v>
                </c:pt>
                <c:pt idx="23">
                  <c:v>3.91</c:v>
                </c:pt>
                <c:pt idx="24">
                  <c:v>27.09</c:v>
                </c:pt>
                <c:pt idx="25">
                  <c:v>4.08</c:v>
                </c:pt>
                <c:pt idx="26">
                  <c:v>5.52</c:v>
                </c:pt>
                <c:pt idx="27">
                  <c:v>7.81</c:v>
                </c:pt>
                <c:pt idx="28">
                  <c:v>169</c:v>
                </c:pt>
                <c:pt idx="29">
                  <c:v>16.940000000000001</c:v>
                </c:pt>
                <c:pt idx="30">
                  <c:v>3.76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5F-4076-A0AF-CDF3D31DF0E9}"/>
            </c:ext>
          </c:extLst>
        </c:ser>
        <c:ser>
          <c:idx val="1"/>
          <c:order val="1"/>
          <c:tx>
            <c:strRef>
              <c:f>'[Resumen Estación Movil MayoR1.xlsx]MAYO'!$B$11:$C$11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MayoR1.xlsx]MAYO'!$D$3:$AH$3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Estación Movil MayoR1.xlsx]MAYO'!$D$11:$AH$11</c:f>
              <c:numCache>
                <c:formatCode>General</c:formatCode>
                <c:ptCount val="31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  <c:pt idx="30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5F-4076-A0AF-CDF3D31DF0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05500608"/>
        <c:axId val="905504832"/>
      </c:lineChart>
      <c:dateAx>
        <c:axId val="90550060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905504832"/>
        <c:crosses val="autoZero"/>
        <c:auto val="1"/>
        <c:lblOffset val="100"/>
        <c:baseTimeUnit val="days"/>
      </c:dateAx>
      <c:valAx>
        <c:axId val="905504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905500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Saavedra - SO2 Mayo 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Mayo 2026 R1.xlsx]MAYO26'!$B$9:$C$9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Mayo 2026 R1.xlsx]MAYO26'!$D$4:$AH$4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Estacion Saavedra Mayo 2026 R1.xlsx]MAYO26'!$D$9:$AH$9</c:f>
              <c:numCache>
                <c:formatCode>General</c:formatCode>
                <c:ptCount val="31"/>
                <c:pt idx="0">
                  <c:v>28.55</c:v>
                </c:pt>
                <c:pt idx="1">
                  <c:v>21.23</c:v>
                </c:pt>
                <c:pt idx="2">
                  <c:v>16.899999999999999</c:v>
                </c:pt>
                <c:pt idx="3">
                  <c:v>20.85</c:v>
                </c:pt>
                <c:pt idx="4">
                  <c:v>13.52</c:v>
                </c:pt>
                <c:pt idx="5">
                  <c:v>16.84</c:v>
                </c:pt>
                <c:pt idx="6">
                  <c:v>5.28</c:v>
                </c:pt>
                <c:pt idx="7">
                  <c:v>20.14</c:v>
                </c:pt>
                <c:pt idx="8">
                  <c:v>6.55</c:v>
                </c:pt>
                <c:pt idx="9">
                  <c:v>26.86</c:v>
                </c:pt>
                <c:pt idx="10">
                  <c:v>19.32</c:v>
                </c:pt>
                <c:pt idx="11">
                  <c:v>34.89</c:v>
                </c:pt>
                <c:pt idx="12">
                  <c:v>25.94</c:v>
                </c:pt>
                <c:pt idx="13">
                  <c:v>31.39</c:v>
                </c:pt>
                <c:pt idx="14">
                  <c:v>23.74</c:v>
                </c:pt>
                <c:pt idx="15">
                  <c:v>22.02</c:v>
                </c:pt>
                <c:pt idx="16">
                  <c:v>20.420000000000002</c:v>
                </c:pt>
                <c:pt idx="17">
                  <c:v>35.04</c:v>
                </c:pt>
                <c:pt idx="18">
                  <c:v>37.22</c:v>
                </c:pt>
                <c:pt idx="19">
                  <c:v>24.05</c:v>
                </c:pt>
                <c:pt idx="20">
                  <c:v>25.89</c:v>
                </c:pt>
                <c:pt idx="21">
                  <c:v>23.39</c:v>
                </c:pt>
                <c:pt idx="22">
                  <c:v>19.940000000000001</c:v>
                </c:pt>
                <c:pt idx="23">
                  <c:v>21.91</c:v>
                </c:pt>
                <c:pt idx="24">
                  <c:v>29.07</c:v>
                </c:pt>
                <c:pt idx="25">
                  <c:v>33.130000000000003</c:v>
                </c:pt>
                <c:pt idx="26">
                  <c:v>9.08</c:v>
                </c:pt>
                <c:pt idx="27">
                  <c:v>90.41</c:v>
                </c:pt>
                <c:pt idx="28">
                  <c:v>20.18</c:v>
                </c:pt>
                <c:pt idx="29">
                  <c:v>28.77</c:v>
                </c:pt>
                <c:pt idx="30">
                  <c:v>26.81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07E-47B2-AA1A-35B4ECCDDD4B}"/>
            </c:ext>
          </c:extLst>
        </c:ser>
        <c:ser>
          <c:idx val="1"/>
          <c:order val="1"/>
          <c:tx>
            <c:strRef>
              <c:f>'[Resumen Estacion Saavedra Mayo 2026 R1.xlsx]MAYO26'!$B$12:$C$12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Mayo 2026 R1.xlsx]MAYO26'!$D$4:$AH$4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Estacion Saavedra Mayo 2026 R1.xlsx]MAYO26'!$D$12:$AH$12</c:f>
              <c:numCache>
                <c:formatCode>General</c:formatCode>
                <c:ptCount val="31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  <c:pt idx="30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07E-47B2-AA1A-35B4ECCDDD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2433279"/>
        <c:axId val="122201519"/>
      </c:lineChart>
      <c:dateAx>
        <c:axId val="452433279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201519"/>
        <c:crosses val="autoZero"/>
        <c:auto val="1"/>
        <c:lblOffset val="100"/>
        <c:baseTimeUnit val="days"/>
      </c:dateAx>
      <c:valAx>
        <c:axId val="1222015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524332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Saavedra - PM10 Mayo 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Mayo 2026 R1.xlsx]MAYO26'!$B$15:$C$15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Mayo 2026 R1.xlsx]MAYO26'!$D$4:$AH$4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Estacion Saavedra Mayo 2026 R1.xlsx]MAYO26'!$D$15:$AH$15</c:f>
              <c:numCache>
                <c:formatCode>General</c:formatCode>
                <c:ptCount val="3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3A5-4DB5-B510-8C99CD0373F2}"/>
            </c:ext>
          </c:extLst>
        </c:ser>
        <c:ser>
          <c:idx val="1"/>
          <c:order val="1"/>
          <c:tx>
            <c:strRef>
              <c:f>'[Resumen Estacion Saavedra Mayo 2026 R1.xlsx]MAYO26'!$B$16:$C$16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Mayo 2026 R1.xlsx]MAYO26'!$D$4:$AH$4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Estacion Saavedra Mayo 2026 R1.xlsx]MAYO26'!$D$16:$AH$16</c:f>
              <c:numCache>
                <c:formatCode>General</c:formatCode>
                <c:ptCount val="31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  <c:pt idx="30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3A5-4DB5-B510-8C99CD0373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5021119"/>
        <c:axId val="122294159"/>
      </c:lineChart>
      <c:dateAx>
        <c:axId val="345021119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294159"/>
        <c:crosses val="autoZero"/>
        <c:auto val="1"/>
        <c:lblOffset val="100"/>
        <c:baseTimeUnit val="days"/>
      </c:dateAx>
      <c:valAx>
        <c:axId val="122294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450211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Saavedra - PM2,5 Mayo 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Mayo 2026 R1.xlsx]MAYO26'!$B$19:$C$19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Mayo 2026 R1.xlsx]MAYO26'!$D$4:$AH$4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Estacion Saavedra Mayo 2026 R1.xlsx]MAYO26'!$D$19:$AH$19</c:f>
              <c:numCache>
                <c:formatCode>General</c:formatCode>
                <c:ptCount val="3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DBA-4B3D-AABC-07D7031CF809}"/>
            </c:ext>
          </c:extLst>
        </c:ser>
        <c:ser>
          <c:idx val="1"/>
          <c:order val="1"/>
          <c:tx>
            <c:strRef>
              <c:f>'[Resumen Estacion Saavedra Mayo 2026 R1.xlsx]MAYO26'!$B$20:$C$20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Mayo 2026 R1.xlsx]MAYO26'!$D$4:$AH$4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Estacion Saavedra Mayo 2026 R1.xlsx]MAYO26'!$D$20:$AH$20</c:f>
              <c:numCache>
                <c:formatCode>General</c:formatCode>
                <c:ptCount val="31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  <c:pt idx="30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DBA-4B3D-AABC-07D7031CF8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5179807"/>
        <c:axId val="122191919"/>
      </c:lineChart>
      <c:dateAx>
        <c:axId val="34517980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191919"/>
        <c:crosses val="autoZero"/>
        <c:auto val="1"/>
        <c:lblOffset val="100"/>
        <c:baseTimeUnit val="days"/>
      </c:dateAx>
      <c:valAx>
        <c:axId val="1221919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45179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UTN - NOx May26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May26.xlsx]May26'!$B$5:$C$5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May26.xlsx]May26'!$D$4:$AG$4</c:f>
              <c:numCache>
                <c:formatCode>d\-mmm</c:formatCode>
                <c:ptCount val="30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</c:numCache>
            </c:numRef>
          </c:cat>
          <c:val>
            <c:numRef>
              <c:f>'[Resumen Estación UTN May26.xlsx]May26'!$D$5:$AG$5</c:f>
              <c:numCache>
                <c:formatCode>General</c:formatCode>
                <c:ptCount val="30"/>
                <c:pt idx="0">
                  <c:v>30.9</c:v>
                </c:pt>
                <c:pt idx="1">
                  <c:v>28.6</c:v>
                </c:pt>
                <c:pt idx="2">
                  <c:v>29.3</c:v>
                </c:pt>
                <c:pt idx="3">
                  <c:v>19.600000000000001</c:v>
                </c:pt>
                <c:pt idx="4">
                  <c:v>8.5</c:v>
                </c:pt>
                <c:pt idx="5">
                  <c:v>4.4000000000000004</c:v>
                </c:pt>
                <c:pt idx="6">
                  <c:v>20.7</c:v>
                </c:pt>
                <c:pt idx="7">
                  <c:v>28.8</c:v>
                </c:pt>
                <c:pt idx="8">
                  <c:v>37.700000000000003</c:v>
                </c:pt>
                <c:pt idx="9">
                  <c:v>35.9</c:v>
                </c:pt>
                <c:pt idx="10">
                  <c:v>59.4</c:v>
                </c:pt>
                <c:pt idx="11">
                  <c:v>31.11</c:v>
                </c:pt>
                <c:pt idx="12">
                  <c:v>27.91</c:v>
                </c:pt>
                <c:pt idx="13">
                  <c:v>57.1</c:v>
                </c:pt>
                <c:pt idx="14">
                  <c:v>35.770000000000003</c:v>
                </c:pt>
                <c:pt idx="15">
                  <c:v>51.78</c:v>
                </c:pt>
                <c:pt idx="16">
                  <c:v>26.89</c:v>
                </c:pt>
                <c:pt idx="17">
                  <c:v>31.17</c:v>
                </c:pt>
                <c:pt idx="18">
                  <c:v>80.13</c:v>
                </c:pt>
                <c:pt idx="19">
                  <c:v>24.9</c:v>
                </c:pt>
                <c:pt idx="20">
                  <c:v>52.35</c:v>
                </c:pt>
                <c:pt idx="21">
                  <c:v>51.75</c:v>
                </c:pt>
                <c:pt idx="22">
                  <c:v>15.86</c:v>
                </c:pt>
                <c:pt idx="23">
                  <c:v>44.61</c:v>
                </c:pt>
                <c:pt idx="24">
                  <c:v>69.989999999999995</c:v>
                </c:pt>
                <c:pt idx="25">
                  <c:v>51.09</c:v>
                </c:pt>
                <c:pt idx="26">
                  <c:v>16.059999999999999</c:v>
                </c:pt>
                <c:pt idx="27">
                  <c:v>17.8</c:v>
                </c:pt>
                <c:pt idx="28">
                  <c:v>309.10000000000002</c:v>
                </c:pt>
                <c:pt idx="29">
                  <c:v>124.8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89-4742-8059-E06BBB6AE8E5}"/>
            </c:ext>
          </c:extLst>
        </c:ser>
        <c:ser>
          <c:idx val="1"/>
          <c:order val="1"/>
          <c:tx>
            <c:strRef>
              <c:f>'[Resumen Estación UTN May26.xlsx]May26'!$B$8:$C$8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May26.xlsx]May26'!$D$4:$AG$4</c:f>
              <c:numCache>
                <c:formatCode>d\-mmm</c:formatCode>
                <c:ptCount val="30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</c:numCache>
            </c:numRef>
          </c:cat>
          <c:val>
            <c:numRef>
              <c:f>'[Resumen Estación UTN May26.xlsx]May26'!$D$8:$AG$8</c:f>
              <c:numCache>
                <c:formatCode>General</c:formatCode>
                <c:ptCount val="30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789-4742-8059-E06BBB6AE8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81743"/>
        <c:axId val="1156176943"/>
      </c:lineChart>
      <c:dateAx>
        <c:axId val="115618174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6943"/>
        <c:crosses val="autoZero"/>
        <c:auto val="1"/>
        <c:lblOffset val="100"/>
        <c:baseTimeUnit val="days"/>
      </c:dateAx>
      <c:valAx>
        <c:axId val="1156176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81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SO2 May26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May26.xlsx]May26'!$B$9:$C$9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May26.xlsx]May26'!$D$4:$AG$4</c:f>
              <c:numCache>
                <c:formatCode>d\-mmm</c:formatCode>
                <c:ptCount val="30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</c:numCache>
            </c:numRef>
          </c:cat>
          <c:val>
            <c:numRef>
              <c:f>'[Resumen Estación UTN May26.xlsx]May26'!$D$9:$AG$9</c:f>
              <c:numCache>
                <c:formatCode>General</c:formatCode>
                <c:ptCount val="30"/>
                <c:pt idx="0">
                  <c:v>2.7</c:v>
                </c:pt>
                <c:pt idx="1">
                  <c:v>1.6</c:v>
                </c:pt>
                <c:pt idx="2">
                  <c:v>1.4</c:v>
                </c:pt>
                <c:pt idx="3">
                  <c:v>1.5</c:v>
                </c:pt>
                <c:pt idx="4">
                  <c:v>1.6</c:v>
                </c:pt>
                <c:pt idx="5">
                  <c:v>1.6</c:v>
                </c:pt>
                <c:pt idx="6">
                  <c:v>1.5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1.9</c:v>
                </c:pt>
                <c:pt idx="11">
                  <c:v>1.68</c:v>
                </c:pt>
                <c:pt idx="12">
                  <c:v>7.66</c:v>
                </c:pt>
                <c:pt idx="13">
                  <c:v>13.61</c:v>
                </c:pt>
                <c:pt idx="14">
                  <c:v>1.59</c:v>
                </c:pt>
                <c:pt idx="15">
                  <c:v>1.91</c:v>
                </c:pt>
                <c:pt idx="16">
                  <c:v>1.47</c:v>
                </c:pt>
                <c:pt idx="17">
                  <c:v>1.47</c:v>
                </c:pt>
                <c:pt idx="18">
                  <c:v>2.34</c:v>
                </c:pt>
                <c:pt idx="19">
                  <c:v>1.57</c:v>
                </c:pt>
                <c:pt idx="20">
                  <c:v>4.62</c:v>
                </c:pt>
                <c:pt idx="21">
                  <c:v>3.08</c:v>
                </c:pt>
                <c:pt idx="22">
                  <c:v>1.39</c:v>
                </c:pt>
                <c:pt idx="23">
                  <c:v>1.93</c:v>
                </c:pt>
                <c:pt idx="24">
                  <c:v>16.57</c:v>
                </c:pt>
                <c:pt idx="25">
                  <c:v>9.44</c:v>
                </c:pt>
                <c:pt idx="26">
                  <c:v>1.5</c:v>
                </c:pt>
                <c:pt idx="27">
                  <c:v>1.5</c:v>
                </c:pt>
                <c:pt idx="28">
                  <c:v>335.9</c:v>
                </c:pt>
                <c:pt idx="29">
                  <c:v>18.2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3A-41E6-97C6-BB793C93CB07}"/>
            </c:ext>
          </c:extLst>
        </c:ser>
        <c:ser>
          <c:idx val="1"/>
          <c:order val="1"/>
          <c:tx>
            <c:strRef>
              <c:f>'[Resumen Estación UTN May26.xlsx]May26'!$B$12:$C$12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May26.xlsx]May26'!$D$4:$AG$4</c:f>
              <c:numCache>
                <c:formatCode>d\-mmm</c:formatCode>
                <c:ptCount val="30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</c:numCache>
            </c:numRef>
          </c:cat>
          <c:val>
            <c:numRef>
              <c:f>'[Resumen Estación UTN May26.xlsx]May26'!$D$12:$AG$12</c:f>
              <c:numCache>
                <c:formatCode>General</c:formatCode>
                <c:ptCount val="30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13A-41E6-97C6-BB793C93CB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7124208"/>
        <c:axId val="1747123248"/>
      </c:lineChart>
      <c:dateAx>
        <c:axId val="174712420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3248"/>
        <c:crosses val="autoZero"/>
        <c:auto val="1"/>
        <c:lblOffset val="100"/>
        <c:baseTimeUnit val="days"/>
      </c:dateAx>
      <c:valAx>
        <c:axId val="1747123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4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PM10 May26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May26.xlsx]May26'!$B$15:$C$15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May26.xlsx]May26'!$D$4:$AG$4</c:f>
              <c:numCache>
                <c:formatCode>d\-mmm</c:formatCode>
                <c:ptCount val="30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</c:numCache>
            </c:numRef>
          </c:cat>
          <c:val>
            <c:numRef>
              <c:f>'[Resumen Estación UTN May26.xlsx]May26'!$D$15:$AG$15</c:f>
              <c:numCache>
                <c:formatCode>General</c:formatCode>
                <c:ptCount val="30"/>
                <c:pt idx="0">
                  <c:v>38.799999999999997</c:v>
                </c:pt>
                <c:pt idx="1">
                  <c:v>14.6</c:v>
                </c:pt>
                <c:pt idx="2">
                  <c:v>11.7</c:v>
                </c:pt>
                <c:pt idx="3">
                  <c:v>8.4</c:v>
                </c:pt>
                <c:pt idx="4">
                  <c:v>24</c:v>
                </c:pt>
                <c:pt idx="5">
                  <c:v>26.8</c:v>
                </c:pt>
                <c:pt idx="6">
                  <c:v>7.9</c:v>
                </c:pt>
                <c:pt idx="7">
                  <c:v>4.2</c:v>
                </c:pt>
                <c:pt idx="8">
                  <c:v>4.5</c:v>
                </c:pt>
                <c:pt idx="9">
                  <c:v>13</c:v>
                </c:pt>
                <c:pt idx="10">
                  <c:v>14.5</c:v>
                </c:pt>
                <c:pt idx="11">
                  <c:v>23.2</c:v>
                </c:pt>
                <c:pt idx="12">
                  <c:v>10.9</c:v>
                </c:pt>
                <c:pt idx="13">
                  <c:v>29.8</c:v>
                </c:pt>
                <c:pt idx="14">
                  <c:v>21</c:v>
                </c:pt>
                <c:pt idx="15">
                  <c:v>24.8</c:v>
                </c:pt>
                <c:pt idx="16">
                  <c:v>9.1</c:v>
                </c:pt>
                <c:pt idx="17">
                  <c:v>11.1</c:v>
                </c:pt>
                <c:pt idx="18">
                  <c:v>26.7</c:v>
                </c:pt>
                <c:pt idx="19">
                  <c:v>14.5</c:v>
                </c:pt>
                <c:pt idx="20">
                  <c:v>17.3</c:v>
                </c:pt>
                <c:pt idx="21">
                  <c:v>2.77</c:v>
                </c:pt>
                <c:pt idx="22">
                  <c:v>2.0499999999999998</c:v>
                </c:pt>
                <c:pt idx="23">
                  <c:v>2.15</c:v>
                </c:pt>
                <c:pt idx="24">
                  <c:v>5.69</c:v>
                </c:pt>
                <c:pt idx="25">
                  <c:v>4.59</c:v>
                </c:pt>
                <c:pt idx="26">
                  <c:v>2.4300000000000002</c:v>
                </c:pt>
                <c:pt idx="27">
                  <c:v>2.4</c:v>
                </c:pt>
                <c:pt idx="28">
                  <c:v>33.4</c:v>
                </c:pt>
                <c:pt idx="29">
                  <c:v>7.4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EA-413B-99D1-4263E088F6DC}"/>
            </c:ext>
          </c:extLst>
        </c:ser>
        <c:ser>
          <c:idx val="1"/>
          <c:order val="1"/>
          <c:tx>
            <c:strRef>
              <c:f>'[Resumen Estación UTN May26.xlsx]May26'!$B$16:$C$16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May26.xlsx]May26'!$D$4:$AG$4</c:f>
              <c:numCache>
                <c:formatCode>d\-mmm</c:formatCode>
                <c:ptCount val="30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</c:numCache>
            </c:numRef>
          </c:cat>
          <c:val>
            <c:numRef>
              <c:f>'[Resumen Estación UTN May26.xlsx]May26'!$D$16:$AG$16</c:f>
              <c:numCache>
                <c:formatCode>General</c:formatCode>
                <c:ptCount val="30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AEA-413B-99D1-4263E088F6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7226527"/>
        <c:axId val="1177199647"/>
      </c:lineChart>
      <c:dateAx>
        <c:axId val="117722652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199647"/>
        <c:crosses val="autoZero"/>
        <c:auto val="1"/>
        <c:lblOffset val="100"/>
        <c:baseTimeUnit val="days"/>
      </c:dateAx>
      <c:valAx>
        <c:axId val="1177199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226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PM2,5 May26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May26.xlsx]May26'!$B$19:$C$19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May26.xlsx]May26'!$D$4:$AG$4</c:f>
              <c:numCache>
                <c:formatCode>d\-mmm</c:formatCode>
                <c:ptCount val="30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</c:numCache>
            </c:numRef>
          </c:cat>
          <c:val>
            <c:numRef>
              <c:f>'[Resumen Estación UTN May26.xlsx]May26'!$D$19:$AG$19</c:f>
              <c:numCache>
                <c:formatCode>General</c:formatCode>
                <c:ptCount val="30"/>
                <c:pt idx="0">
                  <c:v>24.8</c:v>
                </c:pt>
                <c:pt idx="1">
                  <c:v>12</c:v>
                </c:pt>
                <c:pt idx="2">
                  <c:v>7.2</c:v>
                </c:pt>
                <c:pt idx="3">
                  <c:v>4.7</c:v>
                </c:pt>
                <c:pt idx="4">
                  <c:v>15</c:v>
                </c:pt>
                <c:pt idx="5">
                  <c:v>17.5</c:v>
                </c:pt>
                <c:pt idx="6">
                  <c:v>5</c:v>
                </c:pt>
                <c:pt idx="7">
                  <c:v>2.5</c:v>
                </c:pt>
                <c:pt idx="8">
                  <c:v>3</c:v>
                </c:pt>
                <c:pt idx="9">
                  <c:v>8.1999999999999993</c:v>
                </c:pt>
                <c:pt idx="10">
                  <c:v>8.6</c:v>
                </c:pt>
                <c:pt idx="11">
                  <c:v>18.8</c:v>
                </c:pt>
                <c:pt idx="12">
                  <c:v>8.6999999999999993</c:v>
                </c:pt>
                <c:pt idx="13">
                  <c:v>19.2</c:v>
                </c:pt>
                <c:pt idx="14">
                  <c:v>12.3</c:v>
                </c:pt>
                <c:pt idx="15">
                  <c:v>15.8</c:v>
                </c:pt>
                <c:pt idx="16">
                  <c:v>5.7</c:v>
                </c:pt>
                <c:pt idx="17">
                  <c:v>6.6</c:v>
                </c:pt>
                <c:pt idx="18">
                  <c:v>17.5</c:v>
                </c:pt>
                <c:pt idx="19">
                  <c:v>9</c:v>
                </c:pt>
                <c:pt idx="20">
                  <c:v>10.6</c:v>
                </c:pt>
                <c:pt idx="21">
                  <c:v>1.1200000000000001</c:v>
                </c:pt>
                <c:pt idx="22">
                  <c:v>0.79</c:v>
                </c:pt>
                <c:pt idx="23">
                  <c:v>0.85</c:v>
                </c:pt>
                <c:pt idx="24">
                  <c:v>2.62</c:v>
                </c:pt>
                <c:pt idx="25">
                  <c:v>2.0699999999999998</c:v>
                </c:pt>
                <c:pt idx="26">
                  <c:v>1</c:v>
                </c:pt>
                <c:pt idx="27">
                  <c:v>1.04</c:v>
                </c:pt>
                <c:pt idx="28">
                  <c:v>16.399999999999999</c:v>
                </c:pt>
                <c:pt idx="29">
                  <c:v>3.4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784-428B-A777-6876C20807AF}"/>
            </c:ext>
          </c:extLst>
        </c:ser>
        <c:ser>
          <c:idx val="1"/>
          <c:order val="1"/>
          <c:tx>
            <c:strRef>
              <c:f>'[Resumen Estación UTN May26.xlsx]May26'!$B$20:$C$20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May26.xlsx]May26'!$D$4:$AG$4</c:f>
              <c:numCache>
                <c:formatCode>d\-mmm</c:formatCode>
                <c:ptCount val="30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</c:numCache>
            </c:numRef>
          </c:cat>
          <c:val>
            <c:numRef>
              <c:f>'[Resumen Estación UTN May26.xlsx]May26'!$D$20:$AG$20</c:f>
              <c:numCache>
                <c:formatCode>General</c:formatCode>
                <c:ptCount val="30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784-428B-A777-6876C20807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63503"/>
        <c:axId val="1156171663"/>
      </c:lineChart>
      <c:dateAx>
        <c:axId val="115616350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1663"/>
        <c:crosses val="autoZero"/>
        <c:auto val="1"/>
        <c:lblOffset val="100"/>
        <c:baseTimeUnit val="days"/>
      </c:dateAx>
      <c:valAx>
        <c:axId val="1156171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63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 CA Movil</a:t>
            </a:r>
            <a:r>
              <a:rPr lang="es-AR" baseline="0"/>
              <a:t> PM10- Mayo26</a:t>
            </a:r>
            <a:endParaRPr lang="es-A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MayoR1.xlsx]MAYO'!$B$14:$C$14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MayoR1.xlsx]MAYO'!$D$3:$AH$3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Estación Movil MayoR1.xlsx]MAYO'!$D$14:$AH$14</c:f>
              <c:numCache>
                <c:formatCode>General</c:formatCode>
                <c:ptCount val="31"/>
                <c:pt idx="0">
                  <c:v>19.54</c:v>
                </c:pt>
                <c:pt idx="1">
                  <c:v>4.5599999999999996</c:v>
                </c:pt>
                <c:pt idx="2">
                  <c:v>1.26</c:v>
                </c:pt>
                <c:pt idx="3">
                  <c:v>1.61</c:v>
                </c:pt>
                <c:pt idx="4">
                  <c:v>6.3</c:v>
                </c:pt>
                <c:pt idx="5">
                  <c:v>8.02</c:v>
                </c:pt>
                <c:pt idx="6">
                  <c:v>13.94</c:v>
                </c:pt>
                <c:pt idx="7">
                  <c:v>21.04</c:v>
                </c:pt>
                <c:pt idx="8">
                  <c:v>6.93</c:v>
                </c:pt>
                <c:pt idx="9">
                  <c:v>10.59</c:v>
                </c:pt>
                <c:pt idx="10">
                  <c:v>23.61</c:v>
                </c:pt>
                <c:pt idx="11">
                  <c:v>35.43</c:v>
                </c:pt>
                <c:pt idx="12">
                  <c:v>13.99</c:v>
                </c:pt>
                <c:pt idx="13">
                  <c:v>30.94</c:v>
                </c:pt>
                <c:pt idx="14">
                  <c:v>11.29</c:v>
                </c:pt>
                <c:pt idx="15">
                  <c:v>24.58</c:v>
                </c:pt>
                <c:pt idx="16">
                  <c:v>4.88</c:v>
                </c:pt>
                <c:pt idx="17">
                  <c:v>25.75</c:v>
                </c:pt>
                <c:pt idx="18">
                  <c:v>35.75</c:v>
                </c:pt>
                <c:pt idx="19">
                  <c:v>17.89</c:v>
                </c:pt>
                <c:pt idx="20">
                  <c:v>13.89</c:v>
                </c:pt>
                <c:pt idx="21">
                  <c:v>14.03</c:v>
                </c:pt>
                <c:pt idx="22">
                  <c:v>5.56</c:v>
                </c:pt>
                <c:pt idx="23">
                  <c:v>7.94</c:v>
                </c:pt>
                <c:pt idx="24">
                  <c:v>15.62</c:v>
                </c:pt>
                <c:pt idx="25">
                  <c:v>17.170000000000002</c:v>
                </c:pt>
                <c:pt idx="26">
                  <c:v>5.68</c:v>
                </c:pt>
                <c:pt idx="27">
                  <c:v>4.97</c:v>
                </c:pt>
                <c:pt idx="28">
                  <c:v>11.54</c:v>
                </c:pt>
                <c:pt idx="29">
                  <c:v>25.67</c:v>
                </c:pt>
                <c:pt idx="30">
                  <c:v>20.3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094-45F6-9E9D-269B62E3304E}"/>
            </c:ext>
          </c:extLst>
        </c:ser>
        <c:ser>
          <c:idx val="1"/>
          <c:order val="1"/>
          <c:tx>
            <c:strRef>
              <c:f>'[Resumen Estación Movil MayoR1.xlsx]MAYO'!$B$15:$C$15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MayoR1.xlsx]MAYO'!$D$3:$AH$3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Estación Movil MayoR1.xlsx]MAYO'!$D$15:$AH$15</c:f>
              <c:numCache>
                <c:formatCode>General</c:formatCode>
                <c:ptCount val="31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  <c:pt idx="30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094-45F6-9E9D-269B62E330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05607968"/>
        <c:axId val="905606208"/>
      </c:lineChart>
      <c:dateAx>
        <c:axId val="90560796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905606208"/>
        <c:crosses val="autoZero"/>
        <c:auto val="1"/>
        <c:lblOffset val="100"/>
        <c:baseTimeUnit val="days"/>
      </c:dateAx>
      <c:valAx>
        <c:axId val="905606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905607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51A425-A575-F645-B160-3B21AB294C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A780C0-1416-0748-8427-DE46DF81CD6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2DF59AC-EC1B-0544-8935-22615C5BF352}" type="datetimeFigureOut">
              <a:rPr lang="en-US" altLang="en-US"/>
              <a:pPr/>
              <a:t>8/28/2026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27E8020-F1A4-0B4F-9F2F-EBDA0248C5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72F9F9B-1CAD-184E-B380-0639121848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0212C9-9824-CC4B-BA8A-32979F06667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82B73B-26B0-8748-B38C-D8B596B9C0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17C9A6-1DCC-394B-85C7-04B48FBC97E6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>
            <a:extLst>
              <a:ext uri="{FF2B5EF4-FFF2-40B4-BE49-F238E27FC236}">
                <a16:creationId xmlns:a16="http://schemas.microsoft.com/office/drawing/2014/main" id="{B6B8476E-D582-B748-BEB4-783EC3E581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5842" name="Notes Placeholder 2">
            <a:extLst>
              <a:ext uri="{FF2B5EF4-FFF2-40B4-BE49-F238E27FC236}">
                <a16:creationId xmlns:a16="http://schemas.microsoft.com/office/drawing/2014/main" id="{7153C8F0-494A-6149-879B-97D7D87C4D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Cover page opt 2</a:t>
            </a: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F2BAB2CE-730C-D742-9420-71A3B46F8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A3E8EB8-B143-D241-9A82-BE8EAA7EE4C4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7C9A6-1DCC-394B-85C7-04B48FBC97E6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0044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FE06FEE3-2D52-7D4B-BBD2-ACD5354FA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8934450"/>
            <a:ext cx="18888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4AC49B5C-B81E-224B-B420-682418DD84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625475"/>
            <a:ext cx="18878804" cy="7739063"/>
          </a:xfrm>
          <a:prstGeom prst="rect">
            <a:avLst/>
          </a:prstGeo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6695"/>
              </a:spcBef>
              <a:defRPr sz="200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997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11C7D1CE-A14E-7E4E-9C5A-86E567FFCEF9}"/>
              </a:ext>
            </a:extLst>
          </p:cNvPr>
          <p:cNvSpPr>
            <a:spLocks/>
          </p:cNvSpPr>
          <p:nvPr/>
        </p:nvSpPr>
        <p:spPr bwMode="auto">
          <a:xfrm>
            <a:off x="0" y="6911975"/>
            <a:ext cx="20104100" cy="4397375"/>
          </a:xfrm>
          <a:custGeom>
            <a:avLst/>
            <a:gdLst>
              <a:gd name="T0" fmla="*/ 0 w 20104100"/>
              <a:gd name="T1" fmla="*/ 4397137 h 4398009"/>
              <a:gd name="T2" fmla="*/ 20104099 w 20104100"/>
              <a:gd name="T3" fmla="*/ 4397137 h 4398009"/>
              <a:gd name="T4" fmla="*/ 20104099 w 20104100"/>
              <a:gd name="T5" fmla="*/ 0 h 4398009"/>
              <a:gd name="T6" fmla="*/ 0 w 20104100"/>
              <a:gd name="T7" fmla="*/ 0 h 4398009"/>
              <a:gd name="T8" fmla="*/ 0 w 20104100"/>
              <a:gd name="T9" fmla="*/ 4397137 h 43980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104100" h="4398009">
                <a:moveTo>
                  <a:pt x="0" y="4397771"/>
                </a:moveTo>
                <a:lnTo>
                  <a:pt x="20104099" y="4397771"/>
                </a:lnTo>
                <a:lnTo>
                  <a:pt x="20104099" y="0"/>
                </a:lnTo>
                <a:lnTo>
                  <a:pt x="0" y="0"/>
                </a:lnTo>
                <a:lnTo>
                  <a:pt x="0" y="4397771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3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6BC53DDA-FF0F-CF44-990A-751E33B54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1823192" y="628650"/>
            <a:ext cx="8298178" cy="90932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6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7314583" y="9079992"/>
            <a:ext cx="3191698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963232" y="9083675"/>
            <a:ext cx="3191697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12648" y="7662672"/>
            <a:ext cx="9896602" cy="1015663"/>
          </a:xfrm>
        </p:spPr>
        <p:txBody>
          <a:bodyPr>
            <a:noAutofit/>
          </a:bodyPr>
          <a:lstStyle>
            <a:lvl1pPr marL="0" indent="0">
              <a:lnSpc>
                <a:spcPts val="6600"/>
              </a:lnSpc>
              <a:buFont typeface="Arial" panose="020B0604020202020204" pitchFamily="34" charset="0"/>
              <a:buNone/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3" y="1609344"/>
            <a:ext cx="9893506" cy="846386"/>
          </a:xfrm>
        </p:spPr>
        <p:txBody>
          <a:bodyPr>
            <a:noAutofit/>
          </a:bodyPr>
          <a:lstStyle>
            <a:lvl1pPr marL="0" indent="0" algn="l">
              <a:lnSpc>
                <a:spcPts val="6600"/>
              </a:lnSpc>
              <a:spcBef>
                <a:spcPts val="1415"/>
              </a:spcBef>
              <a:buFont typeface="Arial" panose="020B0604020202020204" pitchFamily="34" charset="0"/>
              <a:buNone/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9893506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2634412"/>
            <a:ext cx="4798514" cy="3872223"/>
          </a:xfrm>
        </p:spPr>
        <p:txBody>
          <a:bodyPr tIns="182880">
            <a:noAutofit/>
          </a:bodyPr>
          <a:lstStyle>
            <a:lvl1pPr marL="0" indent="0">
              <a:lnSpc>
                <a:spcPts val="39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ClrTx/>
              <a:buFont typeface="Arial"/>
              <a:buNone/>
              <a:defRPr sz="2800" baseline="0">
                <a:latin typeface="Arial"/>
                <a:cs typeface="Arial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707767" y="2634412"/>
            <a:ext cx="4798514" cy="3872223"/>
          </a:xfrm>
        </p:spPr>
        <p:txBody>
          <a:bodyPr tIns="182880">
            <a:noAutofit/>
          </a:bodyPr>
          <a:lstStyle>
            <a:lvl1pPr marL="0" indent="0">
              <a:lnSpc>
                <a:spcPts val="39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648" y="9074362"/>
            <a:ext cx="3190930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5C8C91C8-DECF-484A-BA3D-F8EA4C017E8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F3FFB1-13D9-4546-A272-261E975E298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7CC288C-1D84-DC4D-AF69-FF11B1C488C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135868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B4A1562-43A9-2B4A-9C49-AA4E493A4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7B561F0A-29B3-B241-8B5F-EC82023290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5953125"/>
            <a:ext cx="1884521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0204704" y="6135624"/>
            <a:ext cx="7671816" cy="394106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102352" y="6144768"/>
            <a:ext cx="3193620" cy="3008376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7013448" y="3246120"/>
            <a:ext cx="3191256" cy="2715768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0" y="1545335"/>
            <a:ext cx="5103813" cy="4416553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814048" y="1545335"/>
            <a:ext cx="6089904" cy="1477328"/>
          </a:xfrm>
        </p:spPr>
        <p:txBody>
          <a:bodyPr tIns="64008">
            <a:noAutofit/>
          </a:bodyPr>
          <a:lstStyle>
            <a:lvl1pPr algn="l">
              <a:lnSpc>
                <a:spcPct val="100000"/>
              </a:lnSpc>
              <a:spcBef>
                <a:spcPts val="492"/>
              </a:spcBef>
              <a:defRPr sz="36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45213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648" y="7562087"/>
            <a:ext cx="2880360" cy="1536192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1814048" y="3455989"/>
            <a:ext cx="6089904" cy="1477328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Lucida Grande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>
              <a:spcAft>
                <a:spcPts val="800"/>
              </a:spcAft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Holder 6">
            <a:extLst>
              <a:ext uri="{FF2B5EF4-FFF2-40B4-BE49-F238E27FC236}">
                <a16:creationId xmlns:a16="http://schemas.microsoft.com/office/drawing/2014/main" id="{EE1CCA96-FFEE-7B45-9A8D-B913A22990E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0481C2-6D2D-C74B-B402-1FA91C1CF7B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F47276A-6F41-924C-9639-4915CC2BCB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987046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>
            <a:extLst>
              <a:ext uri="{FF2B5EF4-FFF2-40B4-BE49-F238E27FC236}">
                <a16:creationId xmlns:a16="http://schemas.microsoft.com/office/drawing/2014/main" id="{0402E64A-ECB5-0C4A-865C-E5354D43D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536700"/>
            <a:ext cx="18888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2BED1672-93F6-D64A-A61D-0BD0E6B1D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5">
            <a:extLst>
              <a:ext uri="{FF2B5EF4-FFF2-40B4-BE49-F238E27FC236}">
                <a16:creationId xmlns:a16="http://schemas.microsoft.com/office/drawing/2014/main" id="{DEBDF0B6-9605-0A49-B739-A49B768F8AD4}"/>
              </a:ext>
            </a:extLst>
          </p:cNvPr>
          <p:cNvGrpSpPr>
            <a:grpSpLocks/>
          </p:cNvGrpSpPr>
          <p:nvPr/>
        </p:nvGrpSpPr>
        <p:grpSpPr bwMode="auto">
          <a:xfrm>
            <a:off x="6686550" y="1463675"/>
            <a:ext cx="6724650" cy="328613"/>
            <a:chOff x="6686423" y="1463675"/>
            <a:chExt cx="6724777" cy="32923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311E319-90F8-644A-9FC0-0D0C05A5372F}"/>
                </a:ext>
              </a:extLst>
            </p:cNvPr>
            <p:cNvSpPr/>
            <p:nvPr/>
          </p:nvSpPr>
          <p:spPr>
            <a:xfrm>
              <a:off x="13085757" y="1463675"/>
              <a:ext cx="325443" cy="30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1237614-BAD7-8F49-A183-D364A4E29B44}"/>
                </a:ext>
              </a:extLst>
            </p:cNvPr>
            <p:cNvSpPr/>
            <p:nvPr/>
          </p:nvSpPr>
          <p:spPr>
            <a:xfrm>
              <a:off x="6686423" y="1487533"/>
              <a:ext cx="325444" cy="30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12648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80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018020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13423392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12648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7018020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5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13423392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Holder 6">
            <a:extLst>
              <a:ext uri="{FF2B5EF4-FFF2-40B4-BE49-F238E27FC236}">
                <a16:creationId xmlns:a16="http://schemas.microsoft.com/office/drawing/2014/main" id="{65A1498B-A11D-6D44-8B29-C4479188770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BFC50B0-753F-224F-966A-A4CDE0D77465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A5C327C-C765-2848-A93D-07C070DC75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55558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35567E18-3CE6-0D42-AF55-96F5269D3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7722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299450" y="1020763"/>
            <a:ext cx="9870035" cy="9870035"/>
          </a:xfrm>
        </p:spPr>
        <p:txBody>
          <a:bodyPr>
            <a:normAutofit/>
          </a:bodyPr>
          <a:lstStyle/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1" name="Title 4"/>
          <p:cNvSpPr>
            <a:spLocks noGrp="1"/>
          </p:cNvSpPr>
          <p:nvPr>
            <p:ph type="title"/>
          </p:nvPr>
        </p:nvSpPr>
        <p:spPr>
          <a:xfrm>
            <a:off x="615553" y="1609343"/>
            <a:ext cx="6769497" cy="808393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1415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99050167-85CD-904A-A28C-82C48B2A2BB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1E16EE4-F19B-5E48-B06E-335500D5B833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7F1609E-1D2E-2544-B72E-F9FC0B7B65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16150" y="10074275"/>
            <a:ext cx="5168900" cy="6111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73319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E147B807-0B84-E141-BF82-F857774308A3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27B8FE59-70D5-C645-A89D-DB49BD576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4" y="1609344"/>
            <a:ext cx="7386114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7385957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10217150" y="1631949"/>
            <a:ext cx="7683500" cy="7223125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740105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9C5F08E-AECB-F640-A35F-93A20C815E1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69C8311-6492-6A45-AFB1-8A5FB250FB0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DA42F-F176-0940-B753-2C568054C2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16150" y="10348913"/>
            <a:ext cx="5797550" cy="336550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243376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AES Internal [2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D4ADA8DC-DF6F-2B47-B01D-63C48DC530E9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5DD97DB8-BB30-9845-B59D-CD03D07B5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3" y="1609344"/>
            <a:ext cx="7382287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7382130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0213315" y="3670300"/>
            <a:ext cx="7687335" cy="6689852"/>
          </a:xfrm>
        </p:spPr>
        <p:txBody>
          <a:bodyPr>
            <a:normAutofit/>
          </a:bodyPr>
          <a:lstStyle>
            <a:lvl1pPr marL="731520" indent="-73152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74420" indent="-342900">
              <a:spcBef>
                <a:spcPts val="80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480" indent="-36576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7" y="3670300"/>
            <a:ext cx="7397217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4210629-E74A-6347-B2A2-DB0EA6BFE8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CD3D1B7-505F-DF4F-A8F3-49A44959253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C9827B3-C778-524D-8242-CDA354E7F8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348913"/>
            <a:ext cx="5789613" cy="336550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389735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AES Internal [3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BE4E05D-CDCE-624B-B557-EC89280E7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8678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2759075"/>
            <a:ext cx="6086602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50" y="2759075"/>
            <a:ext cx="6096000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14247" y="2759075"/>
            <a:ext cx="6086603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4059936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008748" y="4054475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/>
          </p:nvPr>
        </p:nvSpPr>
        <p:spPr>
          <a:xfrm>
            <a:off x="13404850" y="4054475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4034EA6E-E220-FF45-ACBC-F5FE1BE01A1A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9571638-B9B7-2E42-BAB6-D472FF6909F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C170E69-1A93-FB4D-9262-1E24998726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85820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 AES Internal [3 Column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7A434F8-3BE9-2A4A-8C7E-3FBF69816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8678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6656832"/>
            <a:ext cx="6086602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50" y="6656832"/>
            <a:ext cx="6096000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04850" y="6656832"/>
            <a:ext cx="6096000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032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70040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34048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5"/>
          </p:nvPr>
        </p:nvSpPr>
        <p:spPr>
          <a:xfrm>
            <a:off x="7008748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6"/>
          </p:nvPr>
        </p:nvSpPr>
        <p:spPr>
          <a:xfrm>
            <a:off x="13404850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3841B631-DE3A-054C-BEB3-1EC62C2722E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3727C78-938D-224D-96B9-CA949CEA4A4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E81E952-3750-AF46-9E5E-7A71D721F4C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906831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AES Internal [4 Column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0F2D4D9A-7ED1-CF42-93AA-1F994AF30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4883" cy="507831"/>
          </a:xfrm>
        </p:spPr>
        <p:txBody>
          <a:bodyPr/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5303520"/>
            <a:ext cx="4486402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0211719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011401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5405982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032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54038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02044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50050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30"/>
          </p:nvPr>
        </p:nvSpPr>
        <p:spPr>
          <a:xfrm>
            <a:off x="603251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5403850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10204450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3"/>
          </p:nvPr>
        </p:nvSpPr>
        <p:spPr>
          <a:xfrm>
            <a:off x="15005049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Holder 6">
            <a:extLst>
              <a:ext uri="{FF2B5EF4-FFF2-40B4-BE49-F238E27FC236}">
                <a16:creationId xmlns:a16="http://schemas.microsoft.com/office/drawing/2014/main" id="{4D0C2D1C-762F-E64A-9B16-8A22CF3C5C39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388446B-2E4C-C74E-9626-F961551B182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637D1571-BC30-3B41-9A83-6496F9E510D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3165603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AES Internal [4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8224A641-2BB8-7B47-AC99-0F8CB7D51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10217150" y="6719801"/>
            <a:ext cx="4449826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/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1609344"/>
            <a:ext cx="4486402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0217151" y="1609344"/>
            <a:ext cx="4449825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005050" y="1609344"/>
            <a:ext cx="4489958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5449824" y="1609344"/>
            <a:ext cx="4449826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3"/>
          </p:nvPr>
        </p:nvSpPr>
        <p:spPr>
          <a:xfrm>
            <a:off x="5449824" y="6719801"/>
            <a:ext cx="4449826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4"/>
          </p:nvPr>
        </p:nvSpPr>
        <p:spPr>
          <a:xfrm>
            <a:off x="612648" y="6719801"/>
            <a:ext cx="4486402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35"/>
          </p:nvPr>
        </p:nvSpPr>
        <p:spPr>
          <a:xfrm>
            <a:off x="15005050" y="6719801"/>
            <a:ext cx="4489958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30"/>
          </p:nvPr>
        </p:nvSpPr>
        <p:spPr>
          <a:xfrm>
            <a:off x="603251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5403850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7"/>
          </p:nvPr>
        </p:nvSpPr>
        <p:spPr>
          <a:xfrm>
            <a:off x="10204450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8"/>
          </p:nvPr>
        </p:nvSpPr>
        <p:spPr>
          <a:xfrm>
            <a:off x="15005049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1FE7E869-D391-4942-8A29-25354FE41D10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9198038-C52C-8B40-9EFE-829079A269E3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924F0BE-BF87-9345-BE27-820B6901D9B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51954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343C2C62-06BE-7146-AD66-48D6656A9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94CA5C98-84D1-A54A-B965-22CCBCD473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090863"/>
            <a:ext cx="189372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3404848" y="630936"/>
            <a:ext cx="4454527" cy="246888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2203704" y="3282696"/>
            <a:ext cx="7991856" cy="7379208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1236072" y="7952379"/>
            <a:ext cx="8315650" cy="630942"/>
          </a:xfrm>
        </p:spPr>
        <p:txBody>
          <a:bodyPr>
            <a:noAutofit/>
          </a:bodyPr>
          <a:lstStyle>
            <a:lvl1pPr marL="0">
              <a:spcBef>
                <a:spcPts val="6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244725" y="1156871"/>
            <a:ext cx="7950834" cy="1068804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236072" y="4425182"/>
            <a:ext cx="8264778" cy="3247043"/>
          </a:xfrm>
          <a:prstGeom prst="rect">
            <a:avLst/>
          </a:prstGeom>
        </p:spPr>
        <p:txBody>
          <a:bodyPr/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EB295A4C-AB9B-CD49-BF80-245706D8607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4298B24-860E-3B4A-B2C4-91208C1AA631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3877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8.2  Image 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3BD665E-F991-4AAF-9D6E-F4FAA7CD97C8}"/>
              </a:ext>
            </a:extLst>
          </p:cNvPr>
          <p:cNvGrpSpPr/>
          <p:nvPr userDrawn="1"/>
        </p:nvGrpSpPr>
        <p:grpSpPr>
          <a:xfrm>
            <a:off x="612775" y="1808163"/>
            <a:ext cx="18888075" cy="328613"/>
            <a:chOff x="612775" y="1463675"/>
            <a:chExt cx="18888075" cy="328613"/>
          </a:xfrm>
        </p:grpSpPr>
        <p:pic>
          <p:nvPicPr>
            <p:cNvPr id="10" name="Picture 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775" y="1536700"/>
              <a:ext cx="18888075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5"/>
            <p:cNvGrpSpPr>
              <a:grpSpLocks/>
            </p:cNvGrpSpPr>
            <p:nvPr/>
          </p:nvGrpSpPr>
          <p:grpSpPr bwMode="auto">
            <a:xfrm>
              <a:off x="6686550" y="1463675"/>
              <a:ext cx="6724650" cy="328613"/>
              <a:chOff x="6686423" y="1463675"/>
              <a:chExt cx="6724777" cy="329233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13085757" y="1463675"/>
                <a:ext cx="325443" cy="30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6686423" y="1487533"/>
                <a:ext cx="325444" cy="30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72645D3C-945F-7947-B2DC-272EF346B3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55259" y="2314131"/>
            <a:ext cx="6036536" cy="3685032"/>
          </a:xfrm>
        </p:spPr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4017C0DA-291E-6847-8F5C-EDF95F988B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457964" y="2314131"/>
            <a:ext cx="6036536" cy="3685032"/>
          </a:xfrm>
        </p:spPr>
      </p:sp>
      <p:sp>
        <p:nvSpPr>
          <p:cNvPr id="37" name="Slide Number Placeholder 8">
            <a:extLst>
              <a:ext uri="{FF2B5EF4-FFF2-40B4-BE49-F238E27FC236}">
                <a16:creationId xmlns:a16="http://schemas.microsoft.com/office/drawing/2014/main" id="{72C16AC1-053F-6944-BAB2-1034576AAE4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12D25F-36EA-1846-9121-94D6AEC622FE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38" name="Picture Placeholder 1">
            <a:extLst>
              <a:ext uri="{FF2B5EF4-FFF2-40B4-BE49-F238E27FC236}">
                <a16:creationId xmlns:a16="http://schemas.microsoft.com/office/drawing/2014/main" id="{6C68B3C1-5B96-E649-8956-E9F17A7B0B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" y="2314131"/>
            <a:ext cx="6036536" cy="3685032"/>
          </a:xfrm>
        </p:spPr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7830AE5A-3C00-7D4F-A226-49CA4C4B6000}"/>
              </a:ext>
            </a:extLst>
          </p:cNvPr>
          <p:cNvSpPr txBox="1">
            <a:spLocks/>
          </p:cNvSpPr>
          <p:nvPr userDrawn="1"/>
        </p:nvSpPr>
        <p:spPr bwMode="auto">
          <a:xfrm>
            <a:off x="612648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97CA4596-F8E8-F143-989A-4CFF48AC43E0}"/>
              </a:ext>
            </a:extLst>
          </p:cNvPr>
          <p:cNvSpPr txBox="1">
            <a:spLocks/>
          </p:cNvSpPr>
          <p:nvPr userDrawn="1"/>
        </p:nvSpPr>
        <p:spPr>
          <a:xfrm>
            <a:off x="612647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55A259C9-8A66-A144-9BF6-921FDA07BF9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7055259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A1F3EB49-7000-A042-9157-49FAFF5A22FF}"/>
              </a:ext>
            </a:extLst>
          </p:cNvPr>
          <p:cNvSpPr txBox="1">
            <a:spLocks/>
          </p:cNvSpPr>
          <p:nvPr userDrawn="1"/>
        </p:nvSpPr>
        <p:spPr>
          <a:xfrm>
            <a:off x="7055258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A39616AF-8942-0343-98C5-C7A8E732246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3404852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A1C4B6BB-8A36-6240-918A-C0FCD7806204}"/>
              </a:ext>
            </a:extLst>
          </p:cNvPr>
          <p:cNvSpPr txBox="1">
            <a:spLocks/>
          </p:cNvSpPr>
          <p:nvPr userDrawn="1"/>
        </p:nvSpPr>
        <p:spPr>
          <a:xfrm>
            <a:off x="13404851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B753494E-89E1-1048-A00D-457FF35903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2775" y="502919"/>
            <a:ext cx="18881725" cy="1113155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FE0747E4-B019-C84B-89B9-97BF4D59DD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0478141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AES Internal [6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B17C348-73EC-E248-8EE3-49C3496E9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Placeholder 3"/>
          <p:cNvSpPr>
            <a:spLocks noGrp="1"/>
          </p:cNvSpPr>
          <p:nvPr>
            <p:ph type="body" sz="quarter" idx="36"/>
          </p:nvPr>
        </p:nvSpPr>
        <p:spPr>
          <a:xfrm>
            <a:off x="13404850" y="2987676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7" y="1554480"/>
            <a:ext cx="6086601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49" y="1554480"/>
            <a:ext cx="6095999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04850" y="1554480"/>
            <a:ext cx="6090158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612647" y="6217920"/>
            <a:ext cx="6086601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25"/>
          </p:nvPr>
        </p:nvSpPr>
        <p:spPr>
          <a:xfrm>
            <a:off x="7004049" y="6217920"/>
            <a:ext cx="6095999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26"/>
          </p:nvPr>
        </p:nvSpPr>
        <p:spPr>
          <a:xfrm>
            <a:off x="13404850" y="6217920"/>
            <a:ext cx="6090158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2993137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008748" y="2987676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7"/>
          </p:nvPr>
        </p:nvSpPr>
        <p:spPr>
          <a:xfrm>
            <a:off x="13395453" y="7630414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8"/>
          </p:nvPr>
        </p:nvSpPr>
        <p:spPr>
          <a:xfrm>
            <a:off x="603250" y="7635875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9"/>
          </p:nvPr>
        </p:nvSpPr>
        <p:spPr>
          <a:xfrm>
            <a:off x="6999351" y="7630414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5D67D1AD-0A76-5741-AFCC-4CD914317D49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63475F-3714-F149-B016-3D210086E0E7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AF987F2-663B-4247-B417-0204866E3FE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72976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 AES Internal [6 Grid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9">
            <a:extLst>
              <a:ext uri="{FF2B5EF4-FFF2-40B4-BE49-F238E27FC236}">
                <a16:creationId xmlns:a16="http://schemas.microsoft.com/office/drawing/2014/main" id="{B808263A-A31A-7B4C-BE97-A971872B61EA}"/>
              </a:ext>
            </a:extLst>
          </p:cNvPr>
          <p:cNvSpPr>
            <a:spLocks/>
          </p:cNvSpPr>
          <p:nvPr/>
        </p:nvSpPr>
        <p:spPr bwMode="auto">
          <a:xfrm>
            <a:off x="6919913" y="5807075"/>
            <a:ext cx="6272212" cy="4216400"/>
          </a:xfrm>
          <a:custGeom>
            <a:avLst/>
            <a:gdLst>
              <a:gd name="T0" fmla="*/ 0 w 6272530"/>
              <a:gd name="T1" fmla="*/ 4216106 h 4217034"/>
              <a:gd name="T2" fmla="*/ 6271742 w 6272530"/>
              <a:gd name="T3" fmla="*/ 4216106 h 4217034"/>
              <a:gd name="T4" fmla="*/ 6271742 w 6272530"/>
              <a:gd name="T5" fmla="*/ 0 h 4217034"/>
              <a:gd name="T6" fmla="*/ 0 w 6272530"/>
              <a:gd name="T7" fmla="*/ 0 h 4217034"/>
              <a:gd name="T8" fmla="*/ 0 w 6272530"/>
              <a:gd name="T9" fmla="*/ 4216106 h 42170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4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A2AE5C88-A740-8944-8B79-66274D994CC4}"/>
              </a:ext>
            </a:extLst>
          </p:cNvPr>
          <p:cNvSpPr/>
          <p:nvPr/>
        </p:nvSpPr>
        <p:spPr>
          <a:xfrm>
            <a:off x="612775" y="1619250"/>
            <a:ext cx="6272213" cy="4216400"/>
          </a:xfrm>
          <a:custGeom>
            <a:avLst/>
            <a:gdLst/>
            <a:ahLst/>
            <a:cxnLst/>
            <a:rect l="l" t="t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pc="-10">
              <a:latin typeface="+mn-lt"/>
              <a:ea typeface="+mn-ea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4273617D-A228-AE4C-8A27-9CCDC74924F6}"/>
              </a:ext>
            </a:extLst>
          </p:cNvPr>
          <p:cNvSpPr>
            <a:spLocks/>
          </p:cNvSpPr>
          <p:nvPr/>
        </p:nvSpPr>
        <p:spPr bwMode="auto">
          <a:xfrm>
            <a:off x="13198475" y="1619250"/>
            <a:ext cx="6272213" cy="4216400"/>
          </a:xfrm>
          <a:custGeom>
            <a:avLst/>
            <a:gdLst>
              <a:gd name="T0" fmla="*/ 0 w 6272530"/>
              <a:gd name="T1" fmla="*/ 4216105 h 4217035"/>
              <a:gd name="T2" fmla="*/ 6271743 w 6272530"/>
              <a:gd name="T3" fmla="*/ 4216105 h 4217035"/>
              <a:gd name="T4" fmla="*/ 6271743 w 6272530"/>
              <a:gd name="T5" fmla="*/ 0 h 4217035"/>
              <a:gd name="T6" fmla="*/ 0 w 6272530"/>
              <a:gd name="T7" fmla="*/ 0 h 4217035"/>
              <a:gd name="T8" fmla="*/ 0 w 6272530"/>
              <a:gd name="T9" fmla="*/ 4216105 h 42170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25" name="Picture 6" descr="A picture containing wheel&#10;&#10;Description automatically generated">
            <a:extLst>
              <a:ext uri="{FF2B5EF4-FFF2-40B4-BE49-F238E27FC236}">
                <a16:creationId xmlns:a16="http://schemas.microsoft.com/office/drawing/2014/main" id="{7C073446-7FF6-324A-AB17-5F303AC79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57913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35037" y="1837944"/>
            <a:ext cx="2563813" cy="66941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32688" y="6062472"/>
            <a:ext cx="2568210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223760" y="1837944"/>
            <a:ext cx="258846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223760" y="6062472"/>
            <a:ext cx="258846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96544" y="6062472"/>
            <a:ext cx="2575306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96544" y="1837944"/>
            <a:ext cx="2575306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22034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86042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50050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22034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86042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150050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6" name="Holder 6">
            <a:extLst>
              <a:ext uri="{FF2B5EF4-FFF2-40B4-BE49-F238E27FC236}">
                <a16:creationId xmlns:a16="http://schemas.microsoft.com/office/drawing/2014/main" id="{EF98276B-7059-8A48-A335-2B3130E26E3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EDF5FF-0E9B-7F4F-88BF-5F6613618A4D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5EA31177-A038-1B47-9F06-1DC1B0762B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450330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AES Internal [6 Grid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C0D76F08-1810-C941-A1A3-CD593D0EF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39356" y="1837944"/>
            <a:ext cx="2563812" cy="66941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37006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037806" y="1837944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037806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31503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31503" y="1837944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B1935E77-1EF1-114C-9CD6-697C2B5C529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A299814-D073-2141-BC9B-F43D4FE7FB3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0FD7EC3-C46B-8F43-81AD-DFBF12E30FB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80941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AES Internal [6 Grid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9C4AA776-41E6-7342-AD3B-076535B2CA24}"/>
              </a:ext>
            </a:extLst>
          </p:cNvPr>
          <p:cNvSpPr>
            <a:spLocks/>
          </p:cNvSpPr>
          <p:nvPr/>
        </p:nvSpPr>
        <p:spPr bwMode="auto">
          <a:xfrm>
            <a:off x="6919913" y="5807075"/>
            <a:ext cx="6272212" cy="4216400"/>
          </a:xfrm>
          <a:custGeom>
            <a:avLst/>
            <a:gdLst>
              <a:gd name="T0" fmla="*/ 0 w 6272530"/>
              <a:gd name="T1" fmla="*/ 4216106 h 4217034"/>
              <a:gd name="T2" fmla="*/ 6271742 w 6272530"/>
              <a:gd name="T3" fmla="*/ 4216106 h 4217034"/>
              <a:gd name="T4" fmla="*/ 6271742 w 6272530"/>
              <a:gd name="T5" fmla="*/ 0 h 4217034"/>
              <a:gd name="T6" fmla="*/ 0 w 6272530"/>
              <a:gd name="T7" fmla="*/ 0 h 4217034"/>
              <a:gd name="T8" fmla="*/ 0 w 6272530"/>
              <a:gd name="T9" fmla="*/ 4216106 h 42170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4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6CB56901-56C1-A548-B710-C5A99903BA39}"/>
              </a:ext>
            </a:extLst>
          </p:cNvPr>
          <p:cNvSpPr/>
          <p:nvPr/>
        </p:nvSpPr>
        <p:spPr>
          <a:xfrm>
            <a:off x="612775" y="1619250"/>
            <a:ext cx="6272213" cy="4216400"/>
          </a:xfrm>
          <a:custGeom>
            <a:avLst/>
            <a:gdLst/>
            <a:ahLst/>
            <a:cxnLst/>
            <a:rect l="l" t="t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pc="-10">
              <a:latin typeface="+mn-lt"/>
              <a:ea typeface="+mn-ea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276B89FD-5C40-6148-A3BA-25C22ED23F17}"/>
              </a:ext>
            </a:extLst>
          </p:cNvPr>
          <p:cNvSpPr>
            <a:spLocks/>
          </p:cNvSpPr>
          <p:nvPr/>
        </p:nvSpPr>
        <p:spPr bwMode="auto">
          <a:xfrm>
            <a:off x="13198475" y="1619250"/>
            <a:ext cx="6272213" cy="4216400"/>
          </a:xfrm>
          <a:custGeom>
            <a:avLst/>
            <a:gdLst>
              <a:gd name="T0" fmla="*/ 0 w 6272530"/>
              <a:gd name="T1" fmla="*/ 4216105 h 4217035"/>
              <a:gd name="T2" fmla="*/ 6271743 w 6272530"/>
              <a:gd name="T3" fmla="*/ 4216105 h 4217035"/>
              <a:gd name="T4" fmla="*/ 6271743 w 6272530"/>
              <a:gd name="T5" fmla="*/ 0 h 4217035"/>
              <a:gd name="T6" fmla="*/ 0 w 6272530"/>
              <a:gd name="T7" fmla="*/ 0 h 4217035"/>
              <a:gd name="T8" fmla="*/ 0 w 6272530"/>
              <a:gd name="T9" fmla="*/ 4216105 h 42170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5" name="Picture 6" descr="A picture containing wheel&#10;&#10;Description automatically generated">
            <a:extLst>
              <a:ext uri="{FF2B5EF4-FFF2-40B4-BE49-F238E27FC236}">
                <a16:creationId xmlns:a16="http://schemas.microsoft.com/office/drawing/2014/main" id="{DF058513-D7EB-724D-A36C-2368FBC9A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13633450" y="2171745"/>
            <a:ext cx="5611622" cy="2794611"/>
          </a:xfrm>
        </p:spPr>
        <p:txBody>
          <a:bodyPr tIns="9144"/>
          <a:lstStyle>
            <a:lvl1pPr marL="9144" algn="l">
              <a:lnSpc>
                <a:spcPct val="100000"/>
              </a:lnSpc>
              <a:defRPr sz="14400" kern="1200" spc="-1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7223760" y="6839159"/>
            <a:ext cx="5571490" cy="2777916"/>
          </a:xfrm>
        </p:spPr>
        <p:txBody>
          <a:bodyPr tIns="9144">
            <a:noAutofit/>
          </a:bodyPr>
          <a:lstStyle>
            <a:lvl1pPr marL="9144">
              <a:lnSpc>
                <a:spcPts val="9980"/>
              </a:lnSpc>
              <a:defRPr sz="72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35037" y="1837943"/>
            <a:ext cx="2563813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32688" y="6062472"/>
            <a:ext cx="2568564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223760" y="1837944"/>
            <a:ext cx="2523490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223760" y="6062472"/>
            <a:ext cx="2523490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96544" y="6062472"/>
            <a:ext cx="2564078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96544" y="1837945"/>
            <a:ext cx="2564078" cy="52065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Holder 6">
            <a:extLst>
              <a:ext uri="{FF2B5EF4-FFF2-40B4-BE49-F238E27FC236}">
                <a16:creationId xmlns:a16="http://schemas.microsoft.com/office/drawing/2014/main" id="{43D9B309-1FE3-2E40-AE81-4FE0EC63412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E719A4-FA06-334B-AE7F-AFC47F646A69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5A4DD7AF-D235-3342-9CCA-15AC3698B8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6419138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0.5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607809"/>
            <a:ext cx="188452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7" y="268007"/>
            <a:ext cx="18823655" cy="110799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cap="all" baseline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8368AFC-FE9F-D847-9A28-AC25DAA724DC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31F94AB6-8040-4DD9-A994-8783947F51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101" y="2171011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1D80CE05-C840-4B45-A321-33A0C8BE7B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648" y="4473274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35" name="Text Placeholder 33">
            <a:extLst>
              <a:ext uri="{FF2B5EF4-FFF2-40B4-BE49-F238E27FC236}">
                <a16:creationId xmlns:a16="http://schemas.microsoft.com/office/drawing/2014/main" id="{DA918964-0649-474D-A42E-64762CA22E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6629" y="5143199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37" name="Picture Placeholder 29">
            <a:extLst>
              <a:ext uri="{FF2B5EF4-FFF2-40B4-BE49-F238E27FC236}">
                <a16:creationId xmlns:a16="http://schemas.microsoft.com/office/drawing/2014/main" id="{BA814C1D-6211-43E3-8BCD-64A3310F586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62089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38" name="Text Placeholder 33">
            <a:extLst>
              <a:ext uri="{FF2B5EF4-FFF2-40B4-BE49-F238E27FC236}">
                <a16:creationId xmlns:a16="http://schemas.microsoft.com/office/drawing/2014/main" id="{438EF992-94AA-4A95-85B7-600197E61F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16636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39" name="Text Placeholder 33">
            <a:extLst>
              <a:ext uri="{FF2B5EF4-FFF2-40B4-BE49-F238E27FC236}">
                <a16:creationId xmlns:a16="http://schemas.microsoft.com/office/drawing/2014/main" id="{4057C646-8415-4399-BDA3-D2C4C010639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40617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1" name="Picture Placeholder 29">
            <a:extLst>
              <a:ext uri="{FF2B5EF4-FFF2-40B4-BE49-F238E27FC236}">
                <a16:creationId xmlns:a16="http://schemas.microsoft.com/office/drawing/2014/main" id="{E12A60F8-F272-40B5-8BBA-07EA502BD6D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976635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42" name="Text Placeholder 33">
            <a:extLst>
              <a:ext uri="{FF2B5EF4-FFF2-40B4-BE49-F238E27FC236}">
                <a16:creationId xmlns:a16="http://schemas.microsoft.com/office/drawing/2014/main" id="{316020D7-D346-413B-BC40-13FE5A027F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31182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43" name="Text Placeholder 33">
            <a:extLst>
              <a:ext uri="{FF2B5EF4-FFF2-40B4-BE49-F238E27FC236}">
                <a16:creationId xmlns:a16="http://schemas.microsoft.com/office/drawing/2014/main" id="{C855F204-B2C4-4E15-9F73-DC284C312DB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55163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5" name="Picture Placeholder 29">
            <a:extLst>
              <a:ext uri="{FF2B5EF4-FFF2-40B4-BE49-F238E27FC236}">
                <a16:creationId xmlns:a16="http://schemas.microsoft.com/office/drawing/2014/main" id="{DA7CBF84-5BE3-4FA8-9181-DBAC8FEA3DC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869744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46" name="Text Placeholder 33">
            <a:extLst>
              <a:ext uri="{FF2B5EF4-FFF2-40B4-BE49-F238E27FC236}">
                <a16:creationId xmlns:a16="http://schemas.microsoft.com/office/drawing/2014/main" id="{9DDCE252-555C-403E-AE0B-977ADFF57A8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324291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47" name="Text Placeholder 33">
            <a:extLst>
              <a:ext uri="{FF2B5EF4-FFF2-40B4-BE49-F238E27FC236}">
                <a16:creationId xmlns:a16="http://schemas.microsoft.com/office/drawing/2014/main" id="{3BC35A1E-2259-489A-861B-8E49F4CA47A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348272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9" name="Picture Placeholder 29">
            <a:extLst>
              <a:ext uri="{FF2B5EF4-FFF2-40B4-BE49-F238E27FC236}">
                <a16:creationId xmlns:a16="http://schemas.microsoft.com/office/drawing/2014/main" id="{D6FCFBB0-55E7-4804-9427-1723F57B8A5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6695631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0" name="Text Placeholder 33">
            <a:extLst>
              <a:ext uri="{FF2B5EF4-FFF2-40B4-BE49-F238E27FC236}">
                <a16:creationId xmlns:a16="http://schemas.microsoft.com/office/drawing/2014/main" id="{9876B448-B798-4583-AB10-BEC7B8E085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150178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1" name="Text Placeholder 33">
            <a:extLst>
              <a:ext uri="{FF2B5EF4-FFF2-40B4-BE49-F238E27FC236}">
                <a16:creationId xmlns:a16="http://schemas.microsoft.com/office/drawing/2014/main" id="{3743A1DC-7151-4F9E-B034-08340CC9DF7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174159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2" name="Picture Placeholder 29">
            <a:extLst>
              <a:ext uri="{FF2B5EF4-FFF2-40B4-BE49-F238E27FC236}">
                <a16:creationId xmlns:a16="http://schemas.microsoft.com/office/drawing/2014/main" id="{56F66CA6-8E49-44ED-A359-ABFC307C9F9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158101" y="6167167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3" name="Text Placeholder 33">
            <a:extLst>
              <a:ext uri="{FF2B5EF4-FFF2-40B4-BE49-F238E27FC236}">
                <a16:creationId xmlns:a16="http://schemas.microsoft.com/office/drawing/2014/main" id="{257680FC-C748-47F9-8B53-C6A618AF5C4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2648" y="8469430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4" name="Text Placeholder 33">
            <a:extLst>
              <a:ext uri="{FF2B5EF4-FFF2-40B4-BE49-F238E27FC236}">
                <a16:creationId xmlns:a16="http://schemas.microsoft.com/office/drawing/2014/main" id="{2C89DDE4-76B2-404F-ADC8-CA34167F509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6629" y="9139355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5" name="Picture Placeholder 29">
            <a:extLst>
              <a:ext uri="{FF2B5EF4-FFF2-40B4-BE49-F238E27FC236}">
                <a16:creationId xmlns:a16="http://schemas.microsoft.com/office/drawing/2014/main" id="{C26DACF4-299D-4794-802B-0F4CA1BFEBB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062089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6" name="Text Placeholder 33">
            <a:extLst>
              <a:ext uri="{FF2B5EF4-FFF2-40B4-BE49-F238E27FC236}">
                <a16:creationId xmlns:a16="http://schemas.microsoft.com/office/drawing/2014/main" id="{2A17982C-5817-4204-8047-3BD2EF3A6C0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16636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7" name="Text Placeholder 33">
            <a:extLst>
              <a:ext uri="{FF2B5EF4-FFF2-40B4-BE49-F238E27FC236}">
                <a16:creationId xmlns:a16="http://schemas.microsoft.com/office/drawing/2014/main" id="{24B4060D-4AC2-45A4-A828-20D830D7404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40617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8" name="Picture Placeholder 29">
            <a:extLst>
              <a:ext uri="{FF2B5EF4-FFF2-40B4-BE49-F238E27FC236}">
                <a16:creationId xmlns:a16="http://schemas.microsoft.com/office/drawing/2014/main" id="{094A2483-95D4-42B8-B90B-2B741E0FEA20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8976635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9" name="Text Placeholder 33">
            <a:extLst>
              <a:ext uri="{FF2B5EF4-FFF2-40B4-BE49-F238E27FC236}">
                <a16:creationId xmlns:a16="http://schemas.microsoft.com/office/drawing/2014/main" id="{A8228FF0-A554-43FB-B098-253090F918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31182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0" name="Text Placeholder 33">
            <a:extLst>
              <a:ext uri="{FF2B5EF4-FFF2-40B4-BE49-F238E27FC236}">
                <a16:creationId xmlns:a16="http://schemas.microsoft.com/office/drawing/2014/main" id="{64543487-EF0E-4BD9-9EA1-9D02E6A0442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455163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61" name="Picture Placeholder 29">
            <a:extLst>
              <a:ext uri="{FF2B5EF4-FFF2-40B4-BE49-F238E27FC236}">
                <a16:creationId xmlns:a16="http://schemas.microsoft.com/office/drawing/2014/main" id="{3BFED45D-BD9A-4720-904F-6972788C2B9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2869744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62" name="Text Placeholder 33">
            <a:extLst>
              <a:ext uri="{FF2B5EF4-FFF2-40B4-BE49-F238E27FC236}">
                <a16:creationId xmlns:a16="http://schemas.microsoft.com/office/drawing/2014/main" id="{88C2B752-0519-4065-B701-E8B8C59854D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2324291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3" name="Text Placeholder 33">
            <a:extLst>
              <a:ext uri="{FF2B5EF4-FFF2-40B4-BE49-F238E27FC236}">
                <a16:creationId xmlns:a16="http://schemas.microsoft.com/office/drawing/2014/main" id="{A6CCC71B-C56F-432C-A01C-984FEB65331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2348272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64" name="Picture Placeholder 29">
            <a:extLst>
              <a:ext uri="{FF2B5EF4-FFF2-40B4-BE49-F238E27FC236}">
                <a16:creationId xmlns:a16="http://schemas.microsoft.com/office/drawing/2014/main" id="{93674F5D-3CFB-4303-99D8-2EF515252766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6695631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65" name="Text Placeholder 33">
            <a:extLst>
              <a:ext uri="{FF2B5EF4-FFF2-40B4-BE49-F238E27FC236}">
                <a16:creationId xmlns:a16="http://schemas.microsoft.com/office/drawing/2014/main" id="{0019299E-A537-48E4-8095-01F52E40ECD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6150178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F76E1069-A03C-427C-8DCF-2F12A5378D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6174159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0E016CA0-61D9-FC4C-A2A4-DD3C56FED0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70327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997E57EF-9199-1548-B80D-22B05697E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180500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10585450" y="3673475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F4D20BAC-CCF5-5D47-888D-B2DE457F81F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42FB10-F109-1146-8A3F-31475A5B8F6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1E52FE7-22DD-564F-8387-36C650F26E8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70562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746C018-BD35-8A4C-9B80-5D2B5503B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91346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91346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6098BE1C-8C29-374E-A40D-86FBE9B445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5C3DAC1-5F26-9F46-8292-9737C6AD217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3540272-0A3E-DE42-BD54-EBA88C3C3AA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08825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 [Titl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FCF63C48-F5D2-CA4B-ADF0-07F8778FC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E87FF05E-9C77-9F4A-8239-C982344B105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94B6E85-3FF2-5C48-B078-80E9A203431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5123298-EF11-D443-936C-052A764543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2891013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CFFED73E-F3C5-764C-BE91-8027CC46E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older 6">
            <a:extLst>
              <a:ext uri="{FF2B5EF4-FFF2-40B4-BE49-F238E27FC236}">
                <a16:creationId xmlns:a16="http://schemas.microsoft.com/office/drawing/2014/main" id="{B789805F-E978-7B4A-AE98-DEB9B34A3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72430E-36EE-6142-A3F0-5D895512D3CB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722E07F-756D-624A-B3F1-006F7A91B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20095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64BD89B-98D7-0843-9278-BDF1B94C4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EB8A2F9-4DA2-E94B-B2A4-4E0E408117CD}"/>
              </a:ext>
            </a:extLst>
          </p:cNvPr>
          <p:cNvSpPr/>
          <p:nvPr/>
        </p:nvSpPr>
        <p:spPr>
          <a:xfrm>
            <a:off x="612648" y="5788152"/>
            <a:ext cx="18888202" cy="192456"/>
          </a:xfrm>
          <a:prstGeom prst="rect">
            <a:avLst/>
          </a:prstGeom>
          <a:gradFill flip="none" rotWithShape="1">
            <a:gsLst>
              <a:gs pos="100000">
                <a:srgbClr val="3250FC"/>
              </a:gs>
              <a:gs pos="70000">
                <a:srgbClr val="9E70FF"/>
              </a:gs>
              <a:gs pos="34000">
                <a:srgbClr val="2ACEEB"/>
              </a:gs>
              <a:gs pos="0">
                <a:srgbClr val="2CBF38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1805922" y="1536192"/>
            <a:ext cx="6073114" cy="425196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5980176"/>
            <a:ext cx="11805922" cy="533095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12848" y="1433165"/>
            <a:ext cx="6696202" cy="3247043"/>
          </a:xfrm>
          <a:prstGeom prst="rect">
            <a:avLst/>
          </a:prstGeom>
        </p:spPr>
        <p:txBody>
          <a:bodyPr/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3176250" y="7114846"/>
            <a:ext cx="4702786" cy="1068804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387A00AF-90FA-444D-A13D-D076E08A56E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A1F82D-913E-C94E-8444-A091775D9B2B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82130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 [Gray]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4FB28D92-137F-0F44-AA8B-13639C312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older 6">
            <a:extLst>
              <a:ext uri="{FF2B5EF4-FFF2-40B4-BE49-F238E27FC236}">
                <a16:creationId xmlns:a16="http://schemas.microsoft.com/office/drawing/2014/main" id="{CEED1D4B-63A7-F04E-91AE-0F2A19D21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E179288-CFC1-F047-AA09-DBD0BEB302F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C962F63-7794-1D4E-8A43-3EB96E6ED4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08537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8 AES Internal [2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D4ADA8DC-DF6F-2B47-B01D-63C48DC530E9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5DD97DB8-BB30-9845-B59D-CD03D07B5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4" y="1609344"/>
            <a:ext cx="6083696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000" kern="1200" spc="-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083567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5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0213315" y="3670300"/>
            <a:ext cx="7687335" cy="6689852"/>
          </a:xfrm>
        </p:spPr>
        <p:txBody>
          <a:bodyPr>
            <a:normAutofit/>
          </a:bodyPr>
          <a:lstStyle>
            <a:lvl1pPr marL="731520" indent="-73152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74420" indent="-342900">
              <a:spcBef>
                <a:spcPts val="80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480" indent="-36576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6096000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4210629-E74A-6347-B2A2-DB0EA6BFE8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CD3D1B7-505F-DF4F-A8F3-49A44959253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D56EEC6-6842-E84B-97B3-B7B5038836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5789613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5970914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997E57EF-9199-1548-B80D-22B05697E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180500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000" kern="1200" spc="-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0864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5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10585450" y="3673475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F4D20BAC-CCF5-5D47-888D-B2DE457F81F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42FB10-F109-1146-8A3F-31475A5B8F6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E05ED92-06B8-344F-BBFD-997C48A138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062062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0.3 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cap="all" baseline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EF687C3-F1DB-4546-88CA-71C709E7063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4587AF2C-0726-40CF-9EEA-145D962085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616994" y="2906833"/>
            <a:ext cx="8974170" cy="532075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/>
              <a:t>lel</a:t>
            </a:r>
            <a:endParaRPr lang="en-US" dirty="0"/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C4FBB0C-2597-4961-BF0E-BE6360AFBD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616994" y="8785432"/>
            <a:ext cx="4332322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Phone and email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C4B07EE-4B93-4699-BF73-43D29FA5BB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258842" y="8785432"/>
            <a:ext cx="4332322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Social media, physical address</a:t>
            </a:r>
          </a:p>
        </p:txBody>
      </p:sp>
      <p:sp>
        <p:nvSpPr>
          <p:cNvPr id="18" name="Marcador de texto 22">
            <a:extLst>
              <a:ext uri="{FF2B5EF4-FFF2-40B4-BE49-F238E27FC236}">
                <a16:creationId xmlns:a16="http://schemas.microsoft.com/office/drawing/2014/main" id="{389A6EC0-836E-4312-8884-833D039AC6D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92354" y="1605703"/>
            <a:ext cx="7226296" cy="77283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 err="1"/>
              <a:t>Title</a:t>
            </a:r>
            <a:r>
              <a:rPr lang="es-MX" dirty="0"/>
              <a:t> / Tag</a:t>
            </a:r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18E83024-DB76-40CE-B7E4-FCC167CCA3E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92354" y="374650"/>
            <a:ext cx="7226296" cy="1230313"/>
          </a:xfrm>
        </p:spPr>
        <p:txBody>
          <a:bodyPr/>
          <a:lstStyle>
            <a:lvl1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 dirty="0" err="1"/>
              <a:t>Name</a:t>
            </a:r>
            <a:endParaRPr lang="es-MX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9D8B11FE-65D7-448C-9692-7A7842AD3B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28521" y="2991325"/>
            <a:ext cx="9013924" cy="532075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/>
              <a:t>lel</a:t>
            </a:r>
            <a:endParaRPr lang="en-US" dirty="0"/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F5DCD499-75C9-4C26-8C33-A7FAE2E89B6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3665" y="8838092"/>
            <a:ext cx="4335637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Phone and email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B6D3D3D5-3464-4979-B0DE-5768C856199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95513" y="8838092"/>
            <a:ext cx="4335637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Social media, physical address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E6420EEF-1F76-4033-AB3D-90DDA3B9585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53665" y="607671"/>
            <a:ext cx="1594570" cy="1594570"/>
          </a:xfrm>
          <a:prstGeom prst="flowChartConnector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Insert headshot of picture of the person</a:t>
            </a:r>
          </a:p>
        </p:txBody>
      </p:sp>
      <p:sp>
        <p:nvSpPr>
          <p:cNvPr id="29" name="Marcador de texto 22">
            <a:extLst>
              <a:ext uri="{FF2B5EF4-FFF2-40B4-BE49-F238E27FC236}">
                <a16:creationId xmlns:a16="http://schemas.microsoft.com/office/drawing/2014/main" id="{E574AA54-0C2A-4469-BBA8-85F6DBA63FB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403321" y="1605703"/>
            <a:ext cx="7226296" cy="77283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 err="1"/>
              <a:t>Title</a:t>
            </a:r>
            <a:r>
              <a:rPr lang="es-MX" dirty="0"/>
              <a:t> / Tag</a:t>
            </a:r>
          </a:p>
        </p:txBody>
      </p:sp>
      <p:sp>
        <p:nvSpPr>
          <p:cNvPr id="30" name="Marcador de texto 23">
            <a:extLst>
              <a:ext uri="{FF2B5EF4-FFF2-40B4-BE49-F238E27FC236}">
                <a16:creationId xmlns:a16="http://schemas.microsoft.com/office/drawing/2014/main" id="{27686060-F627-4419-9A31-DDC2C37F970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403321" y="374650"/>
            <a:ext cx="7226296" cy="1230313"/>
          </a:xfrm>
        </p:spPr>
        <p:txBody>
          <a:bodyPr/>
          <a:lstStyle>
            <a:lvl1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 dirty="0" err="1"/>
              <a:t>Name</a:t>
            </a:r>
            <a:endParaRPr lang="es-MX" dirty="0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855EF96D-97B7-4F0A-AE8B-30A7987D4EA2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564632" y="607671"/>
            <a:ext cx="1594570" cy="1594570"/>
          </a:xfrm>
          <a:prstGeom prst="flowChartConnector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Insert headshot of picture of the person</a:t>
            </a:r>
          </a:p>
        </p:txBody>
      </p:sp>
    </p:spTree>
    <p:extLst>
      <p:ext uri="{BB962C8B-B14F-4D97-AF65-F5344CB8AC3E}">
        <p14:creationId xmlns:p14="http://schemas.microsoft.com/office/powerpoint/2010/main" val="2615096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151DDE8B-F12F-544F-8202-8EDBDDE30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older 6">
            <a:extLst>
              <a:ext uri="{FF2B5EF4-FFF2-40B4-BE49-F238E27FC236}">
                <a16:creationId xmlns:a16="http://schemas.microsoft.com/office/drawing/2014/main" id="{98BDC379-FB56-1B4C-85A1-49CC46E89D3D}"/>
              </a:ext>
            </a:extLst>
          </p:cNvPr>
          <p:cNvSpPr txBox="1">
            <a:spLocks/>
          </p:cNvSpPr>
          <p:nvPr/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5332337B-3414-F340-8A76-EB308A9C5B6C}" type="slidenum">
              <a:rPr lang="en-US" altLang="en-US" sz="1000" b="1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‹Nº›</a:t>
            </a:fld>
            <a:endParaRPr lang="en-US" altLang="en-US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1812824" y="5216666"/>
            <a:ext cx="7688026" cy="409560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05840" indent="-457200">
              <a:spcAft>
                <a:spcPts val="800"/>
              </a:spcAft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812824" y="2779776"/>
            <a:ext cx="7688026" cy="210314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612648"/>
            <a:ext cx="10204450" cy="10045827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11804650" y="1258888"/>
            <a:ext cx="1219200" cy="12192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88483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Section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5E18BAB0-F3C1-D84C-B08D-ACAF32C5C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ject 7">
            <a:extLst>
              <a:ext uri="{FF2B5EF4-FFF2-40B4-BE49-F238E27FC236}">
                <a16:creationId xmlns:a16="http://schemas.microsoft.com/office/drawing/2014/main" id="{FB65D0E6-AB2B-1C4B-B3FB-E7C78137D49E}"/>
              </a:ext>
            </a:extLst>
          </p:cNvPr>
          <p:cNvSpPr>
            <a:spLocks/>
          </p:cNvSpPr>
          <p:nvPr/>
        </p:nvSpPr>
        <p:spPr bwMode="auto">
          <a:xfrm>
            <a:off x="18896013" y="10537825"/>
            <a:ext cx="58737" cy="0"/>
          </a:xfrm>
          <a:custGeom>
            <a:avLst/>
            <a:gdLst>
              <a:gd name="T0" fmla="*/ 58586 w 59690"/>
              <a:gd name="T1" fmla="*/ 0 w 59690"/>
              <a:gd name="T2" fmla="*/ 58586 w 59690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59690">
                <a:moveTo>
                  <a:pt x="59537" y="0"/>
                </a:moveTo>
                <a:lnTo>
                  <a:pt x="0" y="0"/>
                </a:lnTo>
                <a:lnTo>
                  <a:pt x="59537" y="0"/>
                </a:lnTo>
                <a:close/>
              </a:path>
            </a:pathLst>
          </a:custGeom>
          <a:solidFill>
            <a:srgbClr val="847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D33BEF19-2E4F-114D-B4A2-2EF3F0EE796C}"/>
              </a:ext>
            </a:extLst>
          </p:cNvPr>
          <p:cNvSpPr>
            <a:spLocks/>
          </p:cNvSpPr>
          <p:nvPr/>
        </p:nvSpPr>
        <p:spPr bwMode="auto">
          <a:xfrm>
            <a:off x="18896013" y="10537825"/>
            <a:ext cx="58737" cy="0"/>
          </a:xfrm>
          <a:custGeom>
            <a:avLst/>
            <a:gdLst>
              <a:gd name="T0" fmla="*/ 58586 w 59690"/>
              <a:gd name="T1" fmla="*/ 0 w 59690"/>
              <a:gd name="T2" fmla="*/ 58586 w 59690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59690">
                <a:moveTo>
                  <a:pt x="59537" y="0"/>
                </a:moveTo>
                <a:lnTo>
                  <a:pt x="0" y="0"/>
                </a:lnTo>
                <a:lnTo>
                  <a:pt x="59537" y="0"/>
                </a:lnTo>
                <a:close/>
              </a:path>
            </a:pathLst>
          </a:custGeom>
          <a:solidFill>
            <a:srgbClr val="847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12648" y="3401568"/>
            <a:ext cx="18882360" cy="6801862"/>
          </a:xfrm>
        </p:spPr>
        <p:txBody>
          <a:bodyPr/>
          <a:lstStyle>
            <a:lvl1pPr marL="0" marR="5080">
              <a:lnSpc>
                <a:spcPts val="8620"/>
              </a:lnSpc>
              <a:spcBef>
                <a:spcPts val="0"/>
              </a:spcBef>
              <a:defRPr sz="72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612648" y="694944"/>
            <a:ext cx="18878804" cy="2215991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144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Header Copy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D898A10A-2898-1045-A54B-276CEF3D4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810A92D-4DFF-6A45-9EE7-795EE0271AD1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323E482-239F-E94C-B454-0F7845850B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768766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ES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F0B5CF4-F4D8-E346-9646-05ACD7DFA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0B78F6BD-B5CC-904F-8C8E-B5A3A88B9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478088"/>
            <a:ext cx="188452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950976"/>
            <a:ext cx="17288002" cy="110799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2648" y="3095641"/>
            <a:ext cx="18888202" cy="6081713"/>
          </a:xfrm>
        </p:spPr>
        <p:txBody>
          <a:bodyPr t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4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15650">
                <a:latin typeface="Arial" charset="0"/>
                <a:ea typeface="Arial" charset="0"/>
                <a:cs typeface="Arial" charset="0"/>
              </a:defRPr>
            </a:lvl2pPr>
            <a:lvl3pPr>
              <a:defRPr sz="15650">
                <a:latin typeface="Arial" charset="0"/>
                <a:ea typeface="Arial" charset="0"/>
                <a:cs typeface="Arial" charset="0"/>
              </a:defRPr>
            </a:lvl3pPr>
            <a:lvl4pPr>
              <a:defRPr sz="15650">
                <a:latin typeface="Arial" charset="0"/>
                <a:ea typeface="Arial" charset="0"/>
                <a:cs typeface="Arial" charset="0"/>
              </a:defRPr>
            </a:lvl4pPr>
            <a:lvl5pPr>
              <a:defRPr sz="1565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593940E8-723B-1C4E-A6C8-6714D4705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902D98C-76AD-7348-B2FB-E43B05BD2DCF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10A6F2B-7906-AC42-84D6-D2CE2106B0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60119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94C951AA-9F6D-1440-985B-222C56784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2648" y="701676"/>
            <a:ext cx="17288002" cy="9639300"/>
          </a:xfrm>
        </p:spPr>
        <p:txBody>
          <a:bodyPr tIns="411480">
            <a:normAutofit/>
          </a:bodyPr>
          <a:lstStyle>
            <a:lvl1pPr marL="12700" marR="5080" indent="1835785" defTabSz="914400" eaLnBrk="1" fontAlgn="auto" latinLnBrk="0" hangingPunct="1">
              <a:lnSpc>
                <a:spcPct val="100000"/>
              </a:lnSpc>
              <a:spcBef>
                <a:spcPts val="3229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4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15650">
                <a:latin typeface="Arial" charset="0"/>
                <a:ea typeface="Arial" charset="0"/>
                <a:cs typeface="Arial" charset="0"/>
              </a:defRPr>
            </a:lvl2pPr>
            <a:lvl3pPr>
              <a:defRPr sz="15650">
                <a:latin typeface="Arial" charset="0"/>
                <a:ea typeface="Arial" charset="0"/>
                <a:cs typeface="Arial" charset="0"/>
              </a:defRPr>
            </a:lvl3pPr>
            <a:lvl4pPr>
              <a:defRPr sz="15650">
                <a:latin typeface="Arial" charset="0"/>
                <a:ea typeface="Arial" charset="0"/>
                <a:cs typeface="Arial" charset="0"/>
              </a:defRPr>
            </a:lvl4pPr>
            <a:lvl5pPr>
              <a:defRPr sz="1565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44D7F434-02C9-CA43-BF8D-9A879C875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C59606-A346-0444-AA3C-1614891AAB91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6D4281-87AA-0C47-8BB9-BCDED1DBC5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3250" y="1539875"/>
            <a:ext cx="1371600" cy="13716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1E23199-4F39-C44C-9996-B02FC3D665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538450" y="3749675"/>
            <a:ext cx="1371600" cy="13716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D94899D-B080-D445-AEDF-9B8237908A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0460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Thank You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1EC0A22-9EC3-F743-8F85-98FCBFE6F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704088"/>
            <a:ext cx="18881852" cy="4450449"/>
          </a:xfrm>
          <a:prstGeom prst="rect">
            <a:avLst/>
          </a:prstGeom>
        </p:spPr>
        <p:txBody>
          <a:bodyPr wrap="square" tIns="18288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14400" b="0" i="0" kern="1200" spc="4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C6466333-1474-B440-B422-6BB6BA173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79ACDDE-B716-5540-99F6-16937E07ACA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DFADC37-4782-8F48-A6AA-A89827A266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1027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602C721A-E719-C743-8D97-20EAD54BD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604250" y="628649"/>
            <a:ext cx="11499850" cy="9140825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913982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6914126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1415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69248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19B23B14-491A-724C-8DEB-A588CDFE77F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5FB5B99-7193-F245-AC66-0CF6D4D7AC8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9A4029F-2737-2747-9AFE-C39EB2DF399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1798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6438A03C-3226-C04D-88DD-BFA3F1D3D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50" y="687388"/>
            <a:ext cx="9318625" cy="24130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15650" b="0" i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7" name="Holder 3">
            <a:extLst>
              <a:ext uri="{FF2B5EF4-FFF2-40B4-BE49-F238E27FC236}">
                <a16:creationId xmlns:a16="http://schemas.microsoft.com/office/drawing/2014/main" id="{15A81349-9460-A149-A843-8DC4E8C164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15950" y="3267075"/>
            <a:ext cx="18872200" cy="668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  <p:sldLayoutId id="2147483937" r:id="rId15"/>
    <p:sldLayoutId id="2147483939" r:id="rId16"/>
    <p:sldLayoutId id="2147483940" r:id="rId17"/>
    <p:sldLayoutId id="2147483941" r:id="rId18"/>
    <p:sldLayoutId id="2147483942" r:id="rId19"/>
    <p:sldLayoutId id="2147484013" r:id="rId20"/>
    <p:sldLayoutId id="2147483943" r:id="rId21"/>
    <p:sldLayoutId id="2147483944" r:id="rId22"/>
    <p:sldLayoutId id="2147483945" r:id="rId23"/>
    <p:sldLayoutId id="2147483946" r:id="rId24"/>
    <p:sldLayoutId id="2147484006" r:id="rId25"/>
    <p:sldLayoutId id="2147483947" r:id="rId26"/>
    <p:sldLayoutId id="2147483948" r:id="rId27"/>
    <p:sldLayoutId id="2147483949" r:id="rId28"/>
    <p:sldLayoutId id="2147483950" r:id="rId29"/>
    <p:sldLayoutId id="2147483951" r:id="rId30"/>
    <p:sldLayoutId id="2147484007" r:id="rId31"/>
    <p:sldLayoutId id="2147484011" r:id="rId32"/>
    <p:sldLayoutId id="2147484012" r:id="rId3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572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9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9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5F4B-6F04-084B-AAD3-DC6680AEB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050" y="2682875"/>
            <a:ext cx="4495800" cy="1173510"/>
          </a:xfrm>
        </p:spPr>
        <p:txBody>
          <a:bodyPr vert="horz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marR="0">
              <a:lnSpc>
                <a:spcPts val="8238"/>
              </a:lnSpc>
              <a:spcBef>
                <a:spcPct val="0"/>
              </a:spcBef>
              <a:defRPr/>
            </a:pPr>
            <a:r>
              <a:rPr lang="es-AR" sz="8000" dirty="0"/>
              <a:t>Calidad del aire</a:t>
            </a:r>
            <a:endParaRPr lang="en-US" sz="7400" dirty="0">
              <a:solidFill>
                <a:srgbClr val="16A837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E1B87-1C6B-A24A-BDAF-409A0A7174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indent="0" fontAlgn="auto">
              <a:spcAft>
                <a:spcPts val="0"/>
              </a:spcAft>
              <a:defRPr/>
            </a:pPr>
            <a:r>
              <a:rPr lang="en-US" sz="3200" dirty="0"/>
              <a:t>AES Argentina</a:t>
            </a:r>
          </a:p>
          <a:p>
            <a:pPr indent="0" fontAlgn="auto">
              <a:spcAft>
                <a:spcPts val="0"/>
              </a:spcAft>
              <a:defRPr/>
            </a:pPr>
            <a:r>
              <a:rPr lang="en-US" sz="3200" dirty="0"/>
              <a:t>Mayo 2026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8F1B1A2-E7DC-94EA-C214-802B24F1DB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850" y="2262393"/>
            <a:ext cx="1765300" cy="1765300"/>
          </a:xfrm>
          <a:prstGeom prst="rect">
            <a:avLst/>
          </a:prstGeom>
        </p:spPr>
      </p:pic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A28F5947-3B46-D49E-D51D-3251B5E9B1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" r="2420"/>
          <a:stretch>
            <a:fillRect/>
          </a:stretch>
        </p:blipFill>
        <p:spPr/>
      </p:pic>
      <p:pic>
        <p:nvPicPr>
          <p:cNvPr id="11" name="Marcador de posición de imagen 10">
            <a:extLst>
              <a:ext uri="{FF2B5EF4-FFF2-40B4-BE49-F238E27FC236}">
                <a16:creationId xmlns:a16="http://schemas.microsoft.com/office/drawing/2014/main" id="{5B7D5AB2-2600-BDAA-B772-FB726748B0B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5" b="9775"/>
          <a:stretch>
            <a:fillRect/>
          </a:stretch>
        </p:blipFill>
        <p:spPr/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68607-47F2-FB67-8563-6BE7426CC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FD31D00B-6C6E-017F-0828-23A4670A4D59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Estación Saavedra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D03B095-15B2-2505-EB39-190C90DCECAD}"/>
              </a:ext>
            </a:extLst>
          </p:cNvPr>
          <p:cNvSpPr txBox="1"/>
          <p:nvPr/>
        </p:nvSpPr>
        <p:spPr>
          <a:xfrm>
            <a:off x="842736" y="10872575"/>
            <a:ext cx="134003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500" dirty="0">
                <a:latin typeface="Arial" panose="020B0604020202020204" pitchFamily="34" charset="0"/>
                <a:cs typeface="Arial" panose="020B0604020202020204" pitchFamily="34" charset="0"/>
              </a:rPr>
              <a:t>No se observan valores por encima del límite legal - </a:t>
            </a:r>
            <a:r>
              <a:rPr lang="es-MX" sz="1500" dirty="0">
                <a:latin typeface="Arial" panose="020B0604020202020204" pitchFamily="34" charset="0"/>
                <a:cs typeface="Arial" panose="020B0604020202020204" pitchFamily="34" charset="0"/>
              </a:rPr>
              <a:t>El equipo de PM10 y PM2,5 fue retirado y se encuentra a la espera de un repuesto.</a:t>
            </a:r>
            <a:endParaRPr lang="es-A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BB46587A-0E2A-4279-9D91-B0B4D8E3DF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578759"/>
              </p:ext>
            </p:extLst>
          </p:nvPr>
        </p:nvGraphicFramePr>
        <p:xfrm>
          <a:off x="1324737" y="1523150"/>
          <a:ext cx="8026398" cy="3999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748D90C6-5EC9-454C-BC8E-819964321C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5974264"/>
              </p:ext>
            </p:extLst>
          </p:nvPr>
        </p:nvGraphicFramePr>
        <p:xfrm>
          <a:off x="9779772" y="1523149"/>
          <a:ext cx="7892278" cy="3999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012EA137-CE94-456A-B6DE-2B99F3CD84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409659"/>
              </p:ext>
            </p:extLst>
          </p:nvPr>
        </p:nvGraphicFramePr>
        <p:xfrm>
          <a:off x="1324736" y="5787177"/>
          <a:ext cx="8026397" cy="4206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FEB8349A-C646-46E8-9C3C-D019E6E726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0808210"/>
              </p:ext>
            </p:extLst>
          </p:nvPr>
        </p:nvGraphicFramePr>
        <p:xfrm>
          <a:off x="9779772" y="5787176"/>
          <a:ext cx="7892278" cy="4206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70472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60E6FAD3-D78A-E6B6-19D3-66CD3EC37BBA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Estación UTN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04562F9-4B7F-6F6A-9E5A-3E5C2E8FA0FB}"/>
              </a:ext>
            </a:extLst>
          </p:cNvPr>
          <p:cNvSpPr txBox="1"/>
          <p:nvPr/>
        </p:nvSpPr>
        <p:spPr>
          <a:xfrm>
            <a:off x="842736" y="10872575"/>
            <a:ext cx="971932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500" dirty="0">
                <a:latin typeface="Arial" panose="020B0604020202020204" pitchFamily="34" charset="0"/>
                <a:cs typeface="Arial" panose="020B0604020202020204" pitchFamily="34" charset="0"/>
              </a:rPr>
              <a:t>Se observa 1 solo día con valores por encima del límite legal (29/05) correspondiendo a calibración de equipos.</a:t>
            </a:r>
            <a:endParaRPr lang="es-A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E87A3CA-1883-4DBC-AE47-693EFB990C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01281"/>
              </p:ext>
            </p:extLst>
          </p:nvPr>
        </p:nvGraphicFramePr>
        <p:xfrm>
          <a:off x="866866" y="1443459"/>
          <a:ext cx="7928372" cy="409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A45CBA47-E6B6-43E4-9412-7071580525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022664"/>
              </p:ext>
            </p:extLst>
          </p:nvPr>
        </p:nvGraphicFramePr>
        <p:xfrm>
          <a:off x="9558020" y="1443459"/>
          <a:ext cx="8077200" cy="4002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5182EC40-60E2-4AA9-9DB1-46C0014531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7445898"/>
              </p:ext>
            </p:extLst>
          </p:nvPr>
        </p:nvGraphicFramePr>
        <p:xfrm>
          <a:off x="866866" y="5769545"/>
          <a:ext cx="7928372" cy="4096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9342129A-8385-475C-B994-4FB27F1937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5748477"/>
              </p:ext>
            </p:extLst>
          </p:nvPr>
        </p:nvGraphicFramePr>
        <p:xfrm>
          <a:off x="9558020" y="5863750"/>
          <a:ext cx="7928372" cy="4002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971599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DD27E-DBB5-FD2E-4F73-4801652D1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6ECACC6F-C384-3156-6F75-9B3F3A86347A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Estación Móvil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3E4EB86-6861-89F6-5317-1981498DC325}"/>
              </a:ext>
            </a:extLst>
          </p:cNvPr>
          <p:cNvSpPr txBox="1"/>
          <p:nvPr/>
        </p:nvSpPr>
        <p:spPr>
          <a:xfrm>
            <a:off x="842736" y="10872575"/>
            <a:ext cx="428514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500" dirty="0">
                <a:latin typeface="Arial" panose="020B0604020202020204" pitchFamily="34" charset="0"/>
                <a:cs typeface="Arial" panose="020B0604020202020204" pitchFamily="34" charset="0"/>
              </a:rPr>
              <a:t>No se Observan días por encima </a:t>
            </a:r>
            <a:r>
              <a:rPr lang="es-MX" sz="1500">
                <a:latin typeface="Arial" panose="020B0604020202020204" pitchFamily="34" charset="0"/>
                <a:cs typeface="Arial" panose="020B0604020202020204" pitchFamily="34" charset="0"/>
              </a:rPr>
              <a:t>del límite legal</a:t>
            </a:r>
            <a:endParaRPr lang="es-A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B45E38AA-6D18-496B-8917-2698A5013A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5527248"/>
              </p:ext>
            </p:extLst>
          </p:nvPr>
        </p:nvGraphicFramePr>
        <p:xfrm>
          <a:off x="1517650" y="5950997"/>
          <a:ext cx="7918450" cy="4257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B728FD33-DC2E-4F95-8EB8-315DB4FB22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6472234"/>
              </p:ext>
            </p:extLst>
          </p:nvPr>
        </p:nvGraphicFramePr>
        <p:xfrm>
          <a:off x="9899650" y="5950997"/>
          <a:ext cx="7918450" cy="4257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AF613371-47C4-4D7B-B11E-8EAAD509DC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1716865"/>
              </p:ext>
            </p:extLst>
          </p:nvPr>
        </p:nvGraphicFramePr>
        <p:xfrm>
          <a:off x="1517650" y="1323995"/>
          <a:ext cx="7918450" cy="4257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5F6A0F4D-C15A-423C-9682-8B6754E640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2078423"/>
              </p:ext>
            </p:extLst>
          </p:nvPr>
        </p:nvGraphicFramePr>
        <p:xfrm>
          <a:off x="9899650" y="1323995"/>
          <a:ext cx="7918450" cy="4257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37217516"/>
      </p:ext>
    </p:extLst>
  </p:cSld>
  <p:clrMapOvr>
    <a:masterClrMapping/>
  </p:clrMapOvr>
</p:sld>
</file>

<file path=ppt/theme/theme1.xml><?xml version="1.0" encoding="utf-8"?>
<a:theme xmlns:a="http://schemas.openxmlformats.org/drawingml/2006/main" name="AES_MASTERTemplate_Guidelines_0316">
  <a:themeElements>
    <a:clrScheme name="AES Colors Final Tempalte">
      <a:dk1>
        <a:srgbClr val="000000"/>
      </a:dk1>
      <a:lt1>
        <a:srgbClr val="FFFFFF"/>
      </a:lt1>
      <a:dk2>
        <a:srgbClr val="E4E5E4"/>
      </a:dk2>
      <a:lt2>
        <a:srgbClr val="F4F5F4"/>
      </a:lt2>
      <a:accent1>
        <a:srgbClr val="204ADE"/>
      </a:accent1>
      <a:accent2>
        <a:srgbClr val="8C5CF2"/>
      </a:accent2>
      <a:accent3>
        <a:srgbClr val="00A2C7"/>
      </a:accent3>
      <a:accent4>
        <a:srgbClr val="16A837"/>
      </a:accent4>
      <a:accent5>
        <a:srgbClr val="BFBFBF"/>
      </a:accent5>
      <a:accent6>
        <a:srgbClr val="7FD0E3"/>
      </a:accent6>
      <a:hlink>
        <a:srgbClr val="204ADE"/>
      </a:hlink>
      <a:folHlink>
        <a:srgbClr val="C5ADF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24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ES Master Template" id="{8C65E29F-953E-E14B-A6F0-5E843E6E6C01}" vid="{F4B96F1D-3CE0-364B-85C4-F7B3B7A59B7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bc56529-bfe3-4d05-8cef-d4886f0417b1">
      <Terms xmlns="http://schemas.microsoft.com/office/infopath/2007/PartnerControls"/>
    </lcf76f155ced4ddcb4097134ff3c332f>
    <TaxCatchAll xmlns="f0d590b4-dce3-4ef9-987f-8d6bbbb0cdd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F61B30F6F60394CB1D2DF3B24DBFB40" ma:contentTypeVersion="13" ma:contentTypeDescription="Crear nuevo documento." ma:contentTypeScope="" ma:versionID="4684fc5ec304a101666b39ee17d6b278">
  <xsd:schema xmlns:xsd="http://www.w3.org/2001/XMLSchema" xmlns:xs="http://www.w3.org/2001/XMLSchema" xmlns:p="http://schemas.microsoft.com/office/2006/metadata/properties" xmlns:ns2="bbc56529-bfe3-4d05-8cef-d4886f0417b1" xmlns:ns3="f0d590b4-dce3-4ef9-987f-8d6bbbb0cddb" targetNamespace="http://schemas.microsoft.com/office/2006/metadata/properties" ma:root="true" ma:fieldsID="9b890574712336bc76546e7eddbbbc0f" ns2:_="" ns3:_="">
    <xsd:import namespace="bbc56529-bfe3-4d05-8cef-d4886f0417b1"/>
    <xsd:import namespace="f0d590b4-dce3-4ef9-987f-8d6bbbb0cd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c56529-bfe3-4d05-8cef-d4886f0417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ad4df7da-c195-4679-b09b-159ed35ba1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90b4-dce3-4ef9-987f-8d6bbbb0cdd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61d24c2-0465-48c9-878b-be7a6ead8e0f}" ma:internalName="TaxCatchAll" ma:showField="CatchAllData" ma:web="f0d590b4-dce3-4ef9-987f-8d6bbbb0cd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ACEBB4-4914-4E66-995A-AF5097CC602E}">
  <ds:schemaRefs>
    <ds:schemaRef ds:uri="http://schemas.microsoft.com/office/infopath/2007/PartnerControls"/>
    <ds:schemaRef ds:uri="http://purl.org/dc/terms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f0d590b4-dce3-4ef9-987f-8d6bbbb0cddb"/>
    <ds:schemaRef ds:uri="bbc56529-bfe3-4d05-8cef-d4886f0417b1"/>
  </ds:schemaRefs>
</ds:datastoreItem>
</file>

<file path=customXml/itemProps2.xml><?xml version="1.0" encoding="utf-8"?>
<ds:datastoreItem xmlns:ds="http://schemas.openxmlformats.org/officeDocument/2006/customXml" ds:itemID="{9260FA57-BF4A-4B66-854E-A16BCAB81F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F91A6B-0342-4F7F-9BE1-97B5BA2CDC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c56529-bfe3-4d05-8cef-d4886f0417b1"/>
    <ds:schemaRef ds:uri="f0d590b4-dce3-4ef9-987f-8d6bbbb0cd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2590</TotalTime>
  <Words>151</Words>
  <Application>Microsoft Office PowerPoint</Application>
  <PresentationFormat>Personalizado</PresentationFormat>
  <Paragraphs>24</Paragraphs>
  <Slides>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ＭＳ Ｐゴシック</vt:lpstr>
      <vt:lpstr>Arial</vt:lpstr>
      <vt:lpstr>Calibri</vt:lpstr>
      <vt:lpstr>Lucida Grande</vt:lpstr>
      <vt:lpstr>System Font Regular</vt:lpstr>
      <vt:lpstr>AES_MASTERTemplate_Guidelines_0316</vt:lpstr>
      <vt:lpstr>Calidad del aire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page opt 1 2 or 3-line title with color</dc:title>
  <dc:creator>Aaron Petrey</dc:creator>
  <cp:lastModifiedBy>Sebastian Benito</cp:lastModifiedBy>
  <cp:revision>37</cp:revision>
  <cp:lastPrinted>2020-01-29T18:23:55Z</cp:lastPrinted>
  <dcterms:created xsi:type="dcterms:W3CDTF">2020-10-27T16:42:22Z</dcterms:created>
  <dcterms:modified xsi:type="dcterms:W3CDTF">2026-08-28T16:52:37Z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2020-01-29T00:00:00Z</vt:filetime>
  </property>
  <property fmtid="{D5CDD505-2E9C-101B-9397-08002B2CF9AE}" pid="3" name="Creator">
    <vt:lpwstr>Adobe InDesign 15.0 (Macintosh)</vt:lpwstr>
  </property>
  <property fmtid="{D5CDD505-2E9C-101B-9397-08002B2CF9AE}" pid="4" name="LastSaved">
    <vt:filetime>2020-01-29T00:00:00Z</vt:filetime>
  </property>
  <property fmtid="{D5CDD505-2E9C-101B-9397-08002B2CF9AE}" pid="5" name="ContentTypeId">
    <vt:lpwstr>0x0101003F61B30F6F60394CB1D2DF3B24DBFB40</vt:lpwstr>
  </property>
</Properties>
</file>